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16" r:id="rId1"/>
  </p:sldMasterIdLst>
  <p:notesMasterIdLst>
    <p:notesMasterId r:id="rId36"/>
  </p:notesMasterIdLst>
  <p:sldIdLst>
    <p:sldId id="483" r:id="rId2"/>
    <p:sldId id="418" r:id="rId3"/>
    <p:sldId id="419" r:id="rId4"/>
    <p:sldId id="420" r:id="rId5"/>
    <p:sldId id="438" r:id="rId6"/>
    <p:sldId id="423" r:id="rId7"/>
    <p:sldId id="440" r:id="rId8"/>
    <p:sldId id="425" r:id="rId9"/>
    <p:sldId id="455" r:id="rId10"/>
    <p:sldId id="452" r:id="rId11"/>
    <p:sldId id="620" r:id="rId12"/>
    <p:sldId id="427" r:id="rId13"/>
    <p:sldId id="435" r:id="rId14"/>
    <p:sldId id="428" r:id="rId15"/>
    <p:sldId id="429" r:id="rId16"/>
    <p:sldId id="430" r:id="rId17"/>
    <p:sldId id="433" r:id="rId18"/>
    <p:sldId id="434" r:id="rId19"/>
    <p:sldId id="439" r:id="rId20"/>
    <p:sldId id="437" r:id="rId21"/>
    <p:sldId id="421" r:id="rId22"/>
    <p:sldId id="474" r:id="rId23"/>
    <p:sldId id="426" r:id="rId24"/>
    <p:sldId id="441" r:id="rId25"/>
    <p:sldId id="449" r:id="rId26"/>
    <p:sldId id="450" r:id="rId27"/>
    <p:sldId id="451" r:id="rId28"/>
    <p:sldId id="456" r:id="rId29"/>
    <p:sldId id="462" r:id="rId30"/>
    <p:sldId id="464" r:id="rId31"/>
    <p:sldId id="465" r:id="rId32"/>
    <p:sldId id="466" r:id="rId33"/>
    <p:sldId id="408" r:id="rId34"/>
    <p:sldId id="484"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5" autoAdjust="0"/>
    <p:restoredTop sz="81600" autoAdjust="0"/>
  </p:normalViewPr>
  <p:slideViewPr>
    <p:cSldViewPr snapToGrid="0" snapToObjects="1">
      <p:cViewPr varScale="1">
        <p:scale>
          <a:sx n="93" d="100"/>
          <a:sy n="93" d="100"/>
        </p:scale>
        <p:origin x="203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0" d="100"/>
          <a:sy n="80" d="100"/>
        </p:scale>
        <p:origin x="328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D9666-54AA-4613-83F6-B644F2C703C0}"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5D4D2FF1-4EFD-4268-AECA-75789623F6CE}">
      <dgm:prSet/>
      <dgm:spPr/>
      <dgm:t>
        <a:bodyPr/>
        <a:lstStyle/>
        <a:p>
          <a:r>
            <a:rPr lang="en-US" dirty="0"/>
            <a:t>Unique collaborative of physicians, nurses, healthcare leaders and community members</a:t>
          </a:r>
        </a:p>
      </dgm:t>
    </dgm:pt>
    <dgm:pt modelId="{6757A924-97E8-46B2-A6C2-2B26429F0D1A}" type="parTrans" cxnId="{D7547C7F-BE21-462F-8F68-0098AA41AB76}">
      <dgm:prSet/>
      <dgm:spPr/>
      <dgm:t>
        <a:bodyPr/>
        <a:lstStyle/>
        <a:p>
          <a:endParaRPr lang="en-US"/>
        </a:p>
      </dgm:t>
    </dgm:pt>
    <dgm:pt modelId="{B2C9D563-69DF-4BC1-B01D-ED43DFC2D8E7}" type="sibTrans" cxnId="{D7547C7F-BE21-462F-8F68-0098AA41AB76}">
      <dgm:prSet/>
      <dgm:spPr/>
      <dgm:t>
        <a:bodyPr/>
        <a:lstStyle/>
        <a:p>
          <a:endParaRPr lang="en-US"/>
        </a:p>
      </dgm:t>
    </dgm:pt>
    <dgm:pt modelId="{E136AAC1-DABD-4CF9-8ACC-434B9CDE210D}">
      <dgm:prSet/>
      <dgm:spPr/>
      <dgm:t>
        <a:bodyPr/>
        <a:lstStyle/>
        <a:p>
          <a:r>
            <a:rPr lang="en-US"/>
            <a:t>Single purpose – </a:t>
          </a:r>
          <a:r>
            <a:rPr lang="en-US" b="1"/>
            <a:t>to impact the lives of individuals, communities, and organizations by promoting health through happiness</a:t>
          </a:r>
          <a:endParaRPr lang="en-US"/>
        </a:p>
      </dgm:t>
    </dgm:pt>
    <dgm:pt modelId="{B75F77FE-DD2D-435B-BD20-3B6BA95D6C76}" type="parTrans" cxnId="{4AF48966-2A00-4252-85AF-3A06B844CE2B}">
      <dgm:prSet/>
      <dgm:spPr/>
      <dgm:t>
        <a:bodyPr/>
        <a:lstStyle/>
        <a:p>
          <a:endParaRPr lang="en-US"/>
        </a:p>
      </dgm:t>
    </dgm:pt>
    <dgm:pt modelId="{DC88A4A7-3CCD-48DE-9782-BBD8E21AB6D9}" type="sibTrans" cxnId="{4AF48966-2A00-4252-85AF-3A06B844CE2B}">
      <dgm:prSet/>
      <dgm:spPr/>
      <dgm:t>
        <a:bodyPr/>
        <a:lstStyle/>
        <a:p>
          <a:endParaRPr lang="en-US"/>
        </a:p>
      </dgm:t>
    </dgm:pt>
    <dgm:pt modelId="{EA9D7C6E-6882-474C-9823-3C579C99FE25}" type="pres">
      <dgm:prSet presAssocID="{39ED9666-54AA-4613-83F6-B644F2C703C0}" presName="vert0" presStyleCnt="0">
        <dgm:presLayoutVars>
          <dgm:dir/>
          <dgm:animOne val="branch"/>
          <dgm:animLvl val="lvl"/>
        </dgm:presLayoutVars>
      </dgm:prSet>
      <dgm:spPr/>
    </dgm:pt>
    <dgm:pt modelId="{16F2E1A8-D38F-1244-A198-B560A8885096}" type="pres">
      <dgm:prSet presAssocID="{5D4D2FF1-4EFD-4268-AECA-75789623F6CE}" presName="thickLine" presStyleLbl="alignNode1" presStyleIdx="0" presStyleCnt="2"/>
      <dgm:spPr/>
    </dgm:pt>
    <dgm:pt modelId="{AE93D3D6-3D55-994E-AF8A-A9BE68420322}" type="pres">
      <dgm:prSet presAssocID="{5D4D2FF1-4EFD-4268-AECA-75789623F6CE}" presName="horz1" presStyleCnt="0"/>
      <dgm:spPr/>
    </dgm:pt>
    <dgm:pt modelId="{C2F1567F-A377-1E48-9B62-75FAB7E229F1}" type="pres">
      <dgm:prSet presAssocID="{5D4D2FF1-4EFD-4268-AECA-75789623F6CE}" presName="tx1" presStyleLbl="revTx" presStyleIdx="0" presStyleCnt="2"/>
      <dgm:spPr/>
    </dgm:pt>
    <dgm:pt modelId="{A6F84AE6-CA46-3041-8712-30AEB5808CA5}" type="pres">
      <dgm:prSet presAssocID="{5D4D2FF1-4EFD-4268-AECA-75789623F6CE}" presName="vert1" presStyleCnt="0"/>
      <dgm:spPr/>
    </dgm:pt>
    <dgm:pt modelId="{CFA037B6-C3FD-124D-93FC-D423E04F2F7A}" type="pres">
      <dgm:prSet presAssocID="{E136AAC1-DABD-4CF9-8ACC-434B9CDE210D}" presName="thickLine" presStyleLbl="alignNode1" presStyleIdx="1" presStyleCnt="2"/>
      <dgm:spPr/>
    </dgm:pt>
    <dgm:pt modelId="{6B0009A0-371F-FC4C-BE6F-ACD907FCABC4}" type="pres">
      <dgm:prSet presAssocID="{E136AAC1-DABD-4CF9-8ACC-434B9CDE210D}" presName="horz1" presStyleCnt="0"/>
      <dgm:spPr/>
    </dgm:pt>
    <dgm:pt modelId="{0CE96915-A88D-5040-98FC-B547EED55EA0}" type="pres">
      <dgm:prSet presAssocID="{E136AAC1-DABD-4CF9-8ACC-434B9CDE210D}" presName="tx1" presStyleLbl="revTx" presStyleIdx="1" presStyleCnt="2"/>
      <dgm:spPr/>
    </dgm:pt>
    <dgm:pt modelId="{373C544F-CEE9-4243-A929-A57481A2834E}" type="pres">
      <dgm:prSet presAssocID="{E136AAC1-DABD-4CF9-8ACC-434B9CDE210D}" presName="vert1" presStyleCnt="0"/>
      <dgm:spPr/>
    </dgm:pt>
  </dgm:ptLst>
  <dgm:cxnLst>
    <dgm:cxn modelId="{917DCD28-91D9-BF4A-B679-1C51F37AA07A}" type="presOf" srcId="{E136AAC1-DABD-4CF9-8ACC-434B9CDE210D}" destId="{0CE96915-A88D-5040-98FC-B547EED55EA0}" srcOrd="0" destOrd="0" presId="urn:microsoft.com/office/officeart/2008/layout/LinedList"/>
    <dgm:cxn modelId="{4AF48966-2A00-4252-85AF-3A06B844CE2B}" srcId="{39ED9666-54AA-4613-83F6-B644F2C703C0}" destId="{E136AAC1-DABD-4CF9-8ACC-434B9CDE210D}" srcOrd="1" destOrd="0" parTransId="{B75F77FE-DD2D-435B-BD20-3B6BA95D6C76}" sibTransId="{DC88A4A7-3CCD-48DE-9782-BBD8E21AB6D9}"/>
    <dgm:cxn modelId="{D7547C7F-BE21-462F-8F68-0098AA41AB76}" srcId="{39ED9666-54AA-4613-83F6-B644F2C703C0}" destId="{5D4D2FF1-4EFD-4268-AECA-75789623F6CE}" srcOrd="0" destOrd="0" parTransId="{6757A924-97E8-46B2-A6C2-2B26429F0D1A}" sibTransId="{B2C9D563-69DF-4BC1-B01D-ED43DFC2D8E7}"/>
    <dgm:cxn modelId="{636A3DC2-C38B-1945-BB51-12FD233652E0}" type="presOf" srcId="{5D4D2FF1-4EFD-4268-AECA-75789623F6CE}" destId="{C2F1567F-A377-1E48-9B62-75FAB7E229F1}" srcOrd="0" destOrd="0" presId="urn:microsoft.com/office/officeart/2008/layout/LinedList"/>
    <dgm:cxn modelId="{68A673E1-E9EA-7D45-ADDB-59C9236095BE}" type="presOf" srcId="{39ED9666-54AA-4613-83F6-B644F2C703C0}" destId="{EA9D7C6E-6882-474C-9823-3C579C99FE25}" srcOrd="0" destOrd="0" presId="urn:microsoft.com/office/officeart/2008/layout/LinedList"/>
    <dgm:cxn modelId="{CD1BB523-EE22-BA4D-85EF-2D79B6FD0812}" type="presParOf" srcId="{EA9D7C6E-6882-474C-9823-3C579C99FE25}" destId="{16F2E1A8-D38F-1244-A198-B560A8885096}" srcOrd="0" destOrd="0" presId="urn:microsoft.com/office/officeart/2008/layout/LinedList"/>
    <dgm:cxn modelId="{FA6924D0-AA0E-E74E-B66E-A2ABDE8E1ECE}" type="presParOf" srcId="{EA9D7C6E-6882-474C-9823-3C579C99FE25}" destId="{AE93D3D6-3D55-994E-AF8A-A9BE68420322}" srcOrd="1" destOrd="0" presId="urn:microsoft.com/office/officeart/2008/layout/LinedList"/>
    <dgm:cxn modelId="{914BF70F-23E1-C14E-A9BD-2E3DF8A608E9}" type="presParOf" srcId="{AE93D3D6-3D55-994E-AF8A-A9BE68420322}" destId="{C2F1567F-A377-1E48-9B62-75FAB7E229F1}" srcOrd="0" destOrd="0" presId="urn:microsoft.com/office/officeart/2008/layout/LinedList"/>
    <dgm:cxn modelId="{00DB7896-9AC5-A449-8B74-E4C43B4C07E0}" type="presParOf" srcId="{AE93D3D6-3D55-994E-AF8A-A9BE68420322}" destId="{A6F84AE6-CA46-3041-8712-30AEB5808CA5}" srcOrd="1" destOrd="0" presId="urn:microsoft.com/office/officeart/2008/layout/LinedList"/>
    <dgm:cxn modelId="{16E26FA3-0CF5-AE4C-9A94-F9395EDC9C74}" type="presParOf" srcId="{EA9D7C6E-6882-474C-9823-3C579C99FE25}" destId="{CFA037B6-C3FD-124D-93FC-D423E04F2F7A}" srcOrd="2" destOrd="0" presId="urn:microsoft.com/office/officeart/2008/layout/LinedList"/>
    <dgm:cxn modelId="{51C60D4B-DBC4-E84A-A1ED-562D81086E3F}" type="presParOf" srcId="{EA9D7C6E-6882-474C-9823-3C579C99FE25}" destId="{6B0009A0-371F-FC4C-BE6F-ACD907FCABC4}" srcOrd="3" destOrd="0" presId="urn:microsoft.com/office/officeart/2008/layout/LinedList"/>
    <dgm:cxn modelId="{E28B7C7D-2FD1-D044-841F-6F9775DBBDF6}" type="presParOf" srcId="{6B0009A0-371F-FC4C-BE6F-ACD907FCABC4}" destId="{0CE96915-A88D-5040-98FC-B547EED55EA0}" srcOrd="0" destOrd="0" presId="urn:microsoft.com/office/officeart/2008/layout/LinedList"/>
    <dgm:cxn modelId="{5567D802-0F55-6541-936B-CB964BAF4066}" type="presParOf" srcId="{6B0009A0-371F-FC4C-BE6F-ACD907FCABC4}" destId="{373C544F-CEE9-4243-A929-A57481A2834E}"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F49212-5C82-43E5-95A7-C604FE806593}" type="doc">
      <dgm:prSet loTypeId="urn:microsoft.com/office/officeart/2018/5/layout/IconLeafLabel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79F35618-15EE-4FD6-9DB3-138DB322E341}">
      <dgm:prSet/>
      <dgm:spPr/>
      <dgm:t>
        <a:bodyPr/>
        <a:lstStyle/>
        <a:p>
          <a:pPr>
            <a:lnSpc>
              <a:spcPct val="100000"/>
            </a:lnSpc>
            <a:defRPr cap="all"/>
          </a:pPr>
          <a:r>
            <a:rPr lang="en-US" dirty="0"/>
            <a:t>Add 2 years to your life!!</a:t>
          </a:r>
        </a:p>
      </dgm:t>
    </dgm:pt>
    <dgm:pt modelId="{E4924FB5-285E-4A6B-BC9B-34AAC75D3050}" type="parTrans" cxnId="{1F67A9A7-C749-48C5-A8D8-01AC2FC38400}">
      <dgm:prSet/>
      <dgm:spPr/>
      <dgm:t>
        <a:bodyPr/>
        <a:lstStyle/>
        <a:p>
          <a:endParaRPr lang="en-US"/>
        </a:p>
      </dgm:t>
    </dgm:pt>
    <dgm:pt modelId="{A7D0053C-9E41-40AC-AA0C-0EBA0A8BEFE8}" type="sibTrans" cxnId="{1F67A9A7-C749-48C5-A8D8-01AC2FC38400}">
      <dgm:prSet/>
      <dgm:spPr/>
      <dgm:t>
        <a:bodyPr/>
        <a:lstStyle/>
        <a:p>
          <a:endParaRPr lang="en-US"/>
        </a:p>
      </dgm:t>
    </dgm:pt>
    <dgm:pt modelId="{6E2E138A-9B49-4A5C-8967-6B0BDCAE9A67}">
      <dgm:prSet/>
      <dgm:spPr/>
      <dgm:t>
        <a:bodyPr/>
        <a:lstStyle/>
        <a:p>
          <a:pPr>
            <a:lnSpc>
              <a:spcPct val="100000"/>
            </a:lnSpc>
            <a:defRPr cap="all"/>
          </a:pPr>
          <a:r>
            <a:rPr lang="en-US"/>
            <a:t>Help decrease things that distract you</a:t>
          </a:r>
        </a:p>
      </dgm:t>
    </dgm:pt>
    <dgm:pt modelId="{5D0954D3-F8FB-44CC-A89B-7BD928F96E03}" type="parTrans" cxnId="{76F6CFC9-0899-4BE4-ABC6-C24CF637C8CA}">
      <dgm:prSet/>
      <dgm:spPr/>
      <dgm:t>
        <a:bodyPr/>
        <a:lstStyle/>
        <a:p>
          <a:endParaRPr lang="en-US"/>
        </a:p>
      </dgm:t>
    </dgm:pt>
    <dgm:pt modelId="{BA2386C5-D174-4036-894E-09AA5274FD4B}" type="sibTrans" cxnId="{76F6CFC9-0899-4BE4-ABC6-C24CF637C8CA}">
      <dgm:prSet/>
      <dgm:spPr/>
      <dgm:t>
        <a:bodyPr/>
        <a:lstStyle/>
        <a:p>
          <a:endParaRPr lang="en-US"/>
        </a:p>
      </dgm:t>
    </dgm:pt>
    <dgm:pt modelId="{36489CE4-345F-48A8-97B3-B9535B0A231E}">
      <dgm:prSet/>
      <dgm:spPr/>
      <dgm:t>
        <a:bodyPr/>
        <a:lstStyle/>
        <a:p>
          <a:pPr>
            <a:lnSpc>
              <a:spcPct val="100000"/>
            </a:lnSpc>
            <a:defRPr cap="all"/>
          </a:pPr>
          <a:r>
            <a:rPr lang="en-US"/>
            <a:t>Increase your resilience</a:t>
          </a:r>
        </a:p>
      </dgm:t>
    </dgm:pt>
    <dgm:pt modelId="{8522DF40-31CB-4FC7-B965-AAEB46F4ED26}" type="parTrans" cxnId="{44851696-C340-4947-9104-1BF0F842E680}">
      <dgm:prSet/>
      <dgm:spPr/>
      <dgm:t>
        <a:bodyPr/>
        <a:lstStyle/>
        <a:p>
          <a:endParaRPr lang="en-US"/>
        </a:p>
      </dgm:t>
    </dgm:pt>
    <dgm:pt modelId="{1C90681D-3284-470E-BB52-D69A27F1FB32}" type="sibTrans" cxnId="{44851696-C340-4947-9104-1BF0F842E680}">
      <dgm:prSet/>
      <dgm:spPr/>
      <dgm:t>
        <a:bodyPr/>
        <a:lstStyle/>
        <a:p>
          <a:endParaRPr lang="en-US"/>
        </a:p>
      </dgm:t>
    </dgm:pt>
    <dgm:pt modelId="{1114B1EB-AD0B-464E-A5BA-F3A36CA6AA8B}">
      <dgm:prSet/>
      <dgm:spPr/>
      <dgm:t>
        <a:bodyPr/>
        <a:lstStyle/>
        <a:p>
          <a:pPr>
            <a:lnSpc>
              <a:spcPct val="100000"/>
            </a:lnSpc>
            <a:defRPr cap="all"/>
          </a:pPr>
          <a:r>
            <a:rPr lang="en-US">
              <a:cs typeface="Calibri"/>
            </a:rPr>
            <a:t>Reduce pain</a:t>
          </a:r>
        </a:p>
      </dgm:t>
    </dgm:pt>
    <dgm:pt modelId="{D948B0BC-EFDE-4EB0-9C93-AE54FF285556}" type="parTrans" cxnId="{36890E95-922F-48CB-9860-9EA71FE69D37}">
      <dgm:prSet/>
      <dgm:spPr/>
      <dgm:t>
        <a:bodyPr/>
        <a:lstStyle/>
        <a:p>
          <a:endParaRPr lang="en-US"/>
        </a:p>
      </dgm:t>
    </dgm:pt>
    <dgm:pt modelId="{2D73D09F-C4DA-42EA-A285-A7EA4901A103}" type="sibTrans" cxnId="{36890E95-922F-48CB-9860-9EA71FE69D37}">
      <dgm:prSet/>
      <dgm:spPr/>
      <dgm:t>
        <a:bodyPr/>
        <a:lstStyle/>
        <a:p>
          <a:endParaRPr lang="en-US"/>
        </a:p>
      </dgm:t>
    </dgm:pt>
    <dgm:pt modelId="{AA9D950A-EB93-43E5-9F44-259468EEA691}">
      <dgm:prSet/>
      <dgm:spPr/>
      <dgm:t>
        <a:bodyPr/>
        <a:lstStyle/>
        <a:p>
          <a:pPr>
            <a:lnSpc>
              <a:spcPct val="100000"/>
            </a:lnSpc>
            <a:defRPr cap="all"/>
          </a:pPr>
          <a:r>
            <a:rPr lang="en-US">
              <a:cs typeface="Calibri"/>
            </a:rPr>
            <a:t>Cancer regression</a:t>
          </a:r>
        </a:p>
      </dgm:t>
    </dgm:pt>
    <dgm:pt modelId="{509130F7-7A38-4727-89A3-791F8A323935}" type="parTrans" cxnId="{A12EB7A2-A502-45C7-BE75-FC8C3AEAC660}">
      <dgm:prSet/>
      <dgm:spPr/>
      <dgm:t>
        <a:bodyPr/>
        <a:lstStyle/>
        <a:p>
          <a:endParaRPr lang="en-US"/>
        </a:p>
      </dgm:t>
    </dgm:pt>
    <dgm:pt modelId="{252E3486-8ECD-4400-B914-B7A74947D456}" type="sibTrans" cxnId="{A12EB7A2-A502-45C7-BE75-FC8C3AEAC660}">
      <dgm:prSet/>
      <dgm:spPr/>
      <dgm:t>
        <a:bodyPr/>
        <a:lstStyle/>
        <a:p>
          <a:endParaRPr lang="en-US"/>
        </a:p>
      </dgm:t>
    </dgm:pt>
    <dgm:pt modelId="{BD190AEF-F045-4EA6-8C9F-FA068412C924}" type="pres">
      <dgm:prSet presAssocID="{90F49212-5C82-43E5-95A7-C604FE806593}" presName="root" presStyleCnt="0">
        <dgm:presLayoutVars>
          <dgm:dir/>
          <dgm:resizeHandles val="exact"/>
        </dgm:presLayoutVars>
      </dgm:prSet>
      <dgm:spPr/>
    </dgm:pt>
    <dgm:pt modelId="{E89FAE4F-8A65-4A91-8516-DA4B5CC8D41B}" type="pres">
      <dgm:prSet presAssocID="{79F35618-15EE-4FD6-9DB3-138DB322E341}" presName="compNode" presStyleCnt="0"/>
      <dgm:spPr/>
    </dgm:pt>
    <dgm:pt modelId="{4E23A45E-67FB-4A48-AA82-EB2046582F2D}" type="pres">
      <dgm:prSet presAssocID="{79F35618-15EE-4FD6-9DB3-138DB322E341}" presName="iconBgRect" presStyleLbl="bgShp" presStyleIdx="0" presStyleCnt="5"/>
      <dgm:spPr>
        <a:prstGeom prst="round2DiagRect">
          <a:avLst>
            <a:gd name="adj1" fmla="val 29727"/>
            <a:gd name="adj2" fmla="val 0"/>
          </a:avLst>
        </a:prstGeom>
      </dgm:spPr>
    </dgm:pt>
    <dgm:pt modelId="{81EB7666-3C17-4A16-BA51-CC67B0DC58FC}" type="pres">
      <dgm:prSet presAssocID="{79F35618-15EE-4FD6-9DB3-138DB322E34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a:ext>
      </dgm:extLst>
    </dgm:pt>
    <dgm:pt modelId="{595FD0E5-4639-4C52-9A83-CF5E43FE428C}" type="pres">
      <dgm:prSet presAssocID="{79F35618-15EE-4FD6-9DB3-138DB322E341}" presName="spaceRect" presStyleCnt="0"/>
      <dgm:spPr/>
    </dgm:pt>
    <dgm:pt modelId="{23CC08B4-6747-4284-85B0-95EC1C309F31}" type="pres">
      <dgm:prSet presAssocID="{79F35618-15EE-4FD6-9DB3-138DB322E341}" presName="textRect" presStyleLbl="revTx" presStyleIdx="0" presStyleCnt="5">
        <dgm:presLayoutVars>
          <dgm:chMax val="1"/>
          <dgm:chPref val="1"/>
        </dgm:presLayoutVars>
      </dgm:prSet>
      <dgm:spPr/>
    </dgm:pt>
    <dgm:pt modelId="{2D224E38-DDFE-41F9-81E4-1E80A1359969}" type="pres">
      <dgm:prSet presAssocID="{A7D0053C-9E41-40AC-AA0C-0EBA0A8BEFE8}" presName="sibTrans" presStyleCnt="0"/>
      <dgm:spPr/>
    </dgm:pt>
    <dgm:pt modelId="{2ECDAEA9-285D-4852-BF29-AA8BF03DA0E0}" type="pres">
      <dgm:prSet presAssocID="{1114B1EB-AD0B-464E-A5BA-F3A36CA6AA8B}" presName="compNode" presStyleCnt="0"/>
      <dgm:spPr/>
    </dgm:pt>
    <dgm:pt modelId="{4F0AE523-6737-40E9-8D1C-333DBB0CA1C0}" type="pres">
      <dgm:prSet presAssocID="{1114B1EB-AD0B-464E-A5BA-F3A36CA6AA8B}" presName="iconBgRect" presStyleLbl="bgShp" presStyleIdx="1" presStyleCnt="5"/>
      <dgm:spPr>
        <a:prstGeom prst="round2DiagRect">
          <a:avLst>
            <a:gd name="adj1" fmla="val 29727"/>
            <a:gd name="adj2" fmla="val 0"/>
          </a:avLst>
        </a:prstGeom>
      </dgm:spPr>
    </dgm:pt>
    <dgm:pt modelId="{03BA0290-2F2D-4B0C-A041-C393BE004CBE}" type="pres">
      <dgm:prSet presAssocID="{1114B1EB-AD0B-464E-A5BA-F3A36CA6AA8B}" presName="iconRect" presStyleLbl="node1" presStyleIdx="1"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rt"/>
        </a:ext>
      </dgm:extLst>
    </dgm:pt>
    <dgm:pt modelId="{87B49348-40E8-49BE-B812-F314A3BBB8FB}" type="pres">
      <dgm:prSet presAssocID="{1114B1EB-AD0B-464E-A5BA-F3A36CA6AA8B}" presName="spaceRect" presStyleCnt="0"/>
      <dgm:spPr/>
    </dgm:pt>
    <dgm:pt modelId="{0C780F4B-A82B-4494-91AA-D7D83B71E1D2}" type="pres">
      <dgm:prSet presAssocID="{1114B1EB-AD0B-464E-A5BA-F3A36CA6AA8B}" presName="textRect" presStyleLbl="revTx" presStyleIdx="1" presStyleCnt="5">
        <dgm:presLayoutVars>
          <dgm:chMax val="1"/>
          <dgm:chPref val="1"/>
        </dgm:presLayoutVars>
      </dgm:prSet>
      <dgm:spPr/>
    </dgm:pt>
    <dgm:pt modelId="{8C279FC6-3BFA-430E-A53E-A18C942D4C71}" type="pres">
      <dgm:prSet presAssocID="{2D73D09F-C4DA-42EA-A285-A7EA4901A103}" presName="sibTrans" presStyleCnt="0"/>
      <dgm:spPr/>
    </dgm:pt>
    <dgm:pt modelId="{19A7D871-5DF1-4DD1-8FEC-E05F117C6759}" type="pres">
      <dgm:prSet presAssocID="{AA9D950A-EB93-43E5-9F44-259468EEA691}" presName="compNode" presStyleCnt="0"/>
      <dgm:spPr/>
    </dgm:pt>
    <dgm:pt modelId="{006AD194-B0D0-4221-BF13-A426E7BEE2DE}" type="pres">
      <dgm:prSet presAssocID="{AA9D950A-EB93-43E5-9F44-259468EEA691}" presName="iconBgRect" presStyleLbl="bgShp" presStyleIdx="2" presStyleCnt="5"/>
      <dgm:spPr>
        <a:prstGeom prst="round2DiagRect">
          <a:avLst>
            <a:gd name="adj1" fmla="val 29727"/>
            <a:gd name="adj2" fmla="val 0"/>
          </a:avLst>
        </a:prstGeom>
      </dgm:spPr>
    </dgm:pt>
    <dgm:pt modelId="{7DB608F6-3812-4AEB-A13D-73D03FED9749}" type="pres">
      <dgm:prSet presAssocID="{AA9D950A-EB93-43E5-9F44-259468EEA691}" presName="iconRect" presStyleLbl="node1" presStyleIdx="2"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rt"/>
        </a:ext>
      </dgm:extLst>
    </dgm:pt>
    <dgm:pt modelId="{5AC29A98-DEA9-4071-8576-96D4DED7884B}" type="pres">
      <dgm:prSet presAssocID="{AA9D950A-EB93-43E5-9F44-259468EEA691}" presName="spaceRect" presStyleCnt="0"/>
      <dgm:spPr/>
    </dgm:pt>
    <dgm:pt modelId="{811F8E19-948F-4AB4-8E3B-EE1E3B81492C}" type="pres">
      <dgm:prSet presAssocID="{AA9D950A-EB93-43E5-9F44-259468EEA691}" presName="textRect" presStyleLbl="revTx" presStyleIdx="2" presStyleCnt="5">
        <dgm:presLayoutVars>
          <dgm:chMax val="1"/>
          <dgm:chPref val="1"/>
        </dgm:presLayoutVars>
      </dgm:prSet>
      <dgm:spPr/>
    </dgm:pt>
    <dgm:pt modelId="{EE2EA9BA-AE90-4D4E-884B-CE2864EC8393}" type="pres">
      <dgm:prSet presAssocID="{252E3486-8ECD-4400-B914-B7A74947D456}" presName="sibTrans" presStyleCnt="0"/>
      <dgm:spPr/>
    </dgm:pt>
    <dgm:pt modelId="{A11826AA-81D6-482C-9008-EA01568AD8A1}" type="pres">
      <dgm:prSet presAssocID="{6E2E138A-9B49-4A5C-8967-6B0BDCAE9A67}" presName="compNode" presStyleCnt="0"/>
      <dgm:spPr/>
    </dgm:pt>
    <dgm:pt modelId="{DE530B72-8EB6-488A-80B1-83458B8330CE}" type="pres">
      <dgm:prSet presAssocID="{6E2E138A-9B49-4A5C-8967-6B0BDCAE9A67}" presName="iconBgRect" presStyleLbl="bgShp" presStyleIdx="3" presStyleCnt="5"/>
      <dgm:spPr>
        <a:prstGeom prst="round2DiagRect">
          <a:avLst>
            <a:gd name="adj1" fmla="val 29727"/>
            <a:gd name="adj2" fmla="val 0"/>
          </a:avLst>
        </a:prstGeom>
      </dgm:spPr>
    </dgm:pt>
    <dgm:pt modelId="{8CF986FE-3C4F-45E7-A0C1-8B00967E5495}" type="pres">
      <dgm:prSet presAssocID="{6E2E138A-9B49-4A5C-8967-6B0BDCAE9A67}" presName="iconRect" presStyleLbl="node1" presStyleIdx="3"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A0220BF4-F447-4A90-85AC-08C476989804}" type="pres">
      <dgm:prSet presAssocID="{6E2E138A-9B49-4A5C-8967-6B0BDCAE9A67}" presName="spaceRect" presStyleCnt="0"/>
      <dgm:spPr/>
    </dgm:pt>
    <dgm:pt modelId="{D24B027F-691E-48BA-B90E-6C3CFE52C5AD}" type="pres">
      <dgm:prSet presAssocID="{6E2E138A-9B49-4A5C-8967-6B0BDCAE9A67}" presName="textRect" presStyleLbl="revTx" presStyleIdx="3" presStyleCnt="5">
        <dgm:presLayoutVars>
          <dgm:chMax val="1"/>
          <dgm:chPref val="1"/>
        </dgm:presLayoutVars>
      </dgm:prSet>
      <dgm:spPr/>
    </dgm:pt>
    <dgm:pt modelId="{A0D1FD73-D892-40D1-928B-3D692FB11C7E}" type="pres">
      <dgm:prSet presAssocID="{BA2386C5-D174-4036-894E-09AA5274FD4B}" presName="sibTrans" presStyleCnt="0"/>
      <dgm:spPr/>
    </dgm:pt>
    <dgm:pt modelId="{7B0E6973-57C5-4192-8EBD-BB2E9D13F7C8}" type="pres">
      <dgm:prSet presAssocID="{36489CE4-345F-48A8-97B3-B9535B0A231E}" presName="compNode" presStyleCnt="0"/>
      <dgm:spPr/>
    </dgm:pt>
    <dgm:pt modelId="{631EE5A3-56FA-4B61-88C8-A457C0810982}" type="pres">
      <dgm:prSet presAssocID="{36489CE4-345F-48A8-97B3-B9535B0A231E}" presName="iconBgRect" presStyleLbl="bgShp" presStyleIdx="4" presStyleCnt="5"/>
      <dgm:spPr>
        <a:prstGeom prst="round2DiagRect">
          <a:avLst>
            <a:gd name="adj1" fmla="val 29727"/>
            <a:gd name="adj2" fmla="val 0"/>
          </a:avLst>
        </a:prstGeom>
      </dgm:spPr>
    </dgm:pt>
    <dgm:pt modelId="{BCA9222C-F69A-4879-A9E0-2F3FBD4F5721}" type="pres">
      <dgm:prSet presAssocID="{36489CE4-345F-48A8-97B3-B9535B0A231E}" presName="iconRect" presStyleLbl="node1" presStyleIdx="4"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uge"/>
        </a:ext>
      </dgm:extLst>
    </dgm:pt>
    <dgm:pt modelId="{8814BD23-11DA-4A87-BA49-5AC6BA329690}" type="pres">
      <dgm:prSet presAssocID="{36489CE4-345F-48A8-97B3-B9535B0A231E}" presName="spaceRect" presStyleCnt="0"/>
      <dgm:spPr/>
    </dgm:pt>
    <dgm:pt modelId="{2054580E-0126-4BFE-9EF0-C41A0DC70A65}" type="pres">
      <dgm:prSet presAssocID="{36489CE4-345F-48A8-97B3-B9535B0A231E}" presName="textRect" presStyleLbl="revTx" presStyleIdx="4" presStyleCnt="5">
        <dgm:presLayoutVars>
          <dgm:chMax val="1"/>
          <dgm:chPref val="1"/>
        </dgm:presLayoutVars>
      </dgm:prSet>
      <dgm:spPr/>
    </dgm:pt>
  </dgm:ptLst>
  <dgm:cxnLst>
    <dgm:cxn modelId="{0B200221-FE08-45D4-A255-318EF5E5DA62}" type="presOf" srcId="{6E2E138A-9B49-4A5C-8967-6B0BDCAE9A67}" destId="{D24B027F-691E-48BA-B90E-6C3CFE52C5AD}" srcOrd="0" destOrd="0" presId="urn:microsoft.com/office/officeart/2018/5/layout/IconLeafLabelList"/>
    <dgm:cxn modelId="{FFFAA45A-0B40-4390-AE4B-58661C21CA30}" type="presOf" srcId="{79F35618-15EE-4FD6-9DB3-138DB322E341}" destId="{23CC08B4-6747-4284-85B0-95EC1C309F31}" srcOrd="0" destOrd="0" presId="urn:microsoft.com/office/officeart/2018/5/layout/IconLeafLabelList"/>
    <dgm:cxn modelId="{5C2E517B-BD9F-4467-8AAE-EC1D2BB27A1E}" type="presOf" srcId="{90F49212-5C82-43E5-95A7-C604FE806593}" destId="{BD190AEF-F045-4EA6-8C9F-FA068412C924}" srcOrd="0" destOrd="0" presId="urn:microsoft.com/office/officeart/2018/5/layout/IconLeafLabelList"/>
    <dgm:cxn modelId="{36890E95-922F-48CB-9860-9EA71FE69D37}" srcId="{90F49212-5C82-43E5-95A7-C604FE806593}" destId="{1114B1EB-AD0B-464E-A5BA-F3A36CA6AA8B}" srcOrd="1" destOrd="0" parTransId="{D948B0BC-EFDE-4EB0-9C93-AE54FF285556}" sibTransId="{2D73D09F-C4DA-42EA-A285-A7EA4901A103}"/>
    <dgm:cxn modelId="{44851696-C340-4947-9104-1BF0F842E680}" srcId="{90F49212-5C82-43E5-95A7-C604FE806593}" destId="{36489CE4-345F-48A8-97B3-B9535B0A231E}" srcOrd="4" destOrd="0" parTransId="{8522DF40-31CB-4FC7-B965-AAEB46F4ED26}" sibTransId="{1C90681D-3284-470E-BB52-D69A27F1FB32}"/>
    <dgm:cxn modelId="{DBDD649F-4B76-4EDE-89B5-6C53D54BB8BD}" type="presOf" srcId="{1114B1EB-AD0B-464E-A5BA-F3A36CA6AA8B}" destId="{0C780F4B-A82B-4494-91AA-D7D83B71E1D2}" srcOrd="0" destOrd="0" presId="urn:microsoft.com/office/officeart/2018/5/layout/IconLeafLabelList"/>
    <dgm:cxn modelId="{A12EB7A2-A502-45C7-BE75-FC8C3AEAC660}" srcId="{90F49212-5C82-43E5-95A7-C604FE806593}" destId="{AA9D950A-EB93-43E5-9F44-259468EEA691}" srcOrd="2" destOrd="0" parTransId="{509130F7-7A38-4727-89A3-791F8A323935}" sibTransId="{252E3486-8ECD-4400-B914-B7A74947D456}"/>
    <dgm:cxn modelId="{1F67A9A7-C749-48C5-A8D8-01AC2FC38400}" srcId="{90F49212-5C82-43E5-95A7-C604FE806593}" destId="{79F35618-15EE-4FD6-9DB3-138DB322E341}" srcOrd="0" destOrd="0" parTransId="{E4924FB5-285E-4A6B-BC9B-34AAC75D3050}" sibTransId="{A7D0053C-9E41-40AC-AA0C-0EBA0A8BEFE8}"/>
    <dgm:cxn modelId="{02DBFFB7-40BB-43A1-9EAE-4DAEB2F0DCFC}" type="presOf" srcId="{AA9D950A-EB93-43E5-9F44-259468EEA691}" destId="{811F8E19-948F-4AB4-8E3B-EE1E3B81492C}" srcOrd="0" destOrd="0" presId="urn:microsoft.com/office/officeart/2018/5/layout/IconLeafLabelList"/>
    <dgm:cxn modelId="{76F6CFC9-0899-4BE4-ABC6-C24CF637C8CA}" srcId="{90F49212-5C82-43E5-95A7-C604FE806593}" destId="{6E2E138A-9B49-4A5C-8967-6B0BDCAE9A67}" srcOrd="3" destOrd="0" parTransId="{5D0954D3-F8FB-44CC-A89B-7BD928F96E03}" sibTransId="{BA2386C5-D174-4036-894E-09AA5274FD4B}"/>
    <dgm:cxn modelId="{C58E34EF-0A1E-4042-A9EE-9185DAC600B8}" type="presOf" srcId="{36489CE4-345F-48A8-97B3-B9535B0A231E}" destId="{2054580E-0126-4BFE-9EF0-C41A0DC70A65}" srcOrd="0" destOrd="0" presId="urn:microsoft.com/office/officeart/2018/5/layout/IconLeafLabelList"/>
    <dgm:cxn modelId="{A1D17B44-360C-4572-AA5F-A59F1F5E14A4}" type="presParOf" srcId="{BD190AEF-F045-4EA6-8C9F-FA068412C924}" destId="{E89FAE4F-8A65-4A91-8516-DA4B5CC8D41B}" srcOrd="0" destOrd="0" presId="urn:microsoft.com/office/officeart/2018/5/layout/IconLeafLabelList"/>
    <dgm:cxn modelId="{3BA649D2-3D3B-44D8-98AF-4FACE1A31810}" type="presParOf" srcId="{E89FAE4F-8A65-4A91-8516-DA4B5CC8D41B}" destId="{4E23A45E-67FB-4A48-AA82-EB2046582F2D}" srcOrd="0" destOrd="0" presId="urn:microsoft.com/office/officeart/2018/5/layout/IconLeafLabelList"/>
    <dgm:cxn modelId="{A5831C76-6900-494B-B6A8-0FCBEAC7553F}" type="presParOf" srcId="{E89FAE4F-8A65-4A91-8516-DA4B5CC8D41B}" destId="{81EB7666-3C17-4A16-BA51-CC67B0DC58FC}" srcOrd="1" destOrd="0" presId="urn:microsoft.com/office/officeart/2018/5/layout/IconLeafLabelList"/>
    <dgm:cxn modelId="{B9DFFD46-0F59-4740-AE97-B536D58CB3ED}" type="presParOf" srcId="{E89FAE4F-8A65-4A91-8516-DA4B5CC8D41B}" destId="{595FD0E5-4639-4C52-9A83-CF5E43FE428C}" srcOrd="2" destOrd="0" presId="urn:microsoft.com/office/officeart/2018/5/layout/IconLeafLabelList"/>
    <dgm:cxn modelId="{1F53E1E9-A2BD-435C-9024-CE2A89494B9A}" type="presParOf" srcId="{E89FAE4F-8A65-4A91-8516-DA4B5CC8D41B}" destId="{23CC08B4-6747-4284-85B0-95EC1C309F31}" srcOrd="3" destOrd="0" presId="urn:microsoft.com/office/officeart/2018/5/layout/IconLeafLabelList"/>
    <dgm:cxn modelId="{9DE47CA0-7E41-48A6-BF9F-E1044E81CBCD}" type="presParOf" srcId="{BD190AEF-F045-4EA6-8C9F-FA068412C924}" destId="{2D224E38-DDFE-41F9-81E4-1E80A1359969}" srcOrd="1" destOrd="0" presId="urn:microsoft.com/office/officeart/2018/5/layout/IconLeafLabelList"/>
    <dgm:cxn modelId="{A64BDBE0-C899-4CA5-9799-29D4212D5908}" type="presParOf" srcId="{BD190AEF-F045-4EA6-8C9F-FA068412C924}" destId="{2ECDAEA9-285D-4852-BF29-AA8BF03DA0E0}" srcOrd="2" destOrd="0" presId="urn:microsoft.com/office/officeart/2018/5/layout/IconLeafLabelList"/>
    <dgm:cxn modelId="{3156A489-FECB-4DEA-88B3-EB76E1CC39B1}" type="presParOf" srcId="{2ECDAEA9-285D-4852-BF29-AA8BF03DA0E0}" destId="{4F0AE523-6737-40E9-8D1C-333DBB0CA1C0}" srcOrd="0" destOrd="0" presId="urn:microsoft.com/office/officeart/2018/5/layout/IconLeafLabelList"/>
    <dgm:cxn modelId="{EA9BB4D4-5904-4CDB-AF4B-E45A2F03942E}" type="presParOf" srcId="{2ECDAEA9-285D-4852-BF29-AA8BF03DA0E0}" destId="{03BA0290-2F2D-4B0C-A041-C393BE004CBE}" srcOrd="1" destOrd="0" presId="urn:microsoft.com/office/officeart/2018/5/layout/IconLeafLabelList"/>
    <dgm:cxn modelId="{996CFA42-4C67-44C0-8590-B0187BB61F16}" type="presParOf" srcId="{2ECDAEA9-285D-4852-BF29-AA8BF03DA0E0}" destId="{87B49348-40E8-49BE-B812-F314A3BBB8FB}" srcOrd="2" destOrd="0" presId="urn:microsoft.com/office/officeart/2018/5/layout/IconLeafLabelList"/>
    <dgm:cxn modelId="{33FA6E3C-58D7-45ED-A1E7-28A1553476B9}" type="presParOf" srcId="{2ECDAEA9-285D-4852-BF29-AA8BF03DA0E0}" destId="{0C780F4B-A82B-4494-91AA-D7D83B71E1D2}" srcOrd="3" destOrd="0" presId="urn:microsoft.com/office/officeart/2018/5/layout/IconLeafLabelList"/>
    <dgm:cxn modelId="{A1750E1E-E7E4-4223-8068-7432F458F33A}" type="presParOf" srcId="{BD190AEF-F045-4EA6-8C9F-FA068412C924}" destId="{8C279FC6-3BFA-430E-A53E-A18C942D4C71}" srcOrd="3" destOrd="0" presId="urn:microsoft.com/office/officeart/2018/5/layout/IconLeafLabelList"/>
    <dgm:cxn modelId="{93DECE5B-8327-4D80-9C2F-1AB76916A16A}" type="presParOf" srcId="{BD190AEF-F045-4EA6-8C9F-FA068412C924}" destId="{19A7D871-5DF1-4DD1-8FEC-E05F117C6759}" srcOrd="4" destOrd="0" presId="urn:microsoft.com/office/officeart/2018/5/layout/IconLeafLabelList"/>
    <dgm:cxn modelId="{6F214BC2-E2C7-4B3F-BF68-53AD939915AA}" type="presParOf" srcId="{19A7D871-5DF1-4DD1-8FEC-E05F117C6759}" destId="{006AD194-B0D0-4221-BF13-A426E7BEE2DE}" srcOrd="0" destOrd="0" presId="urn:microsoft.com/office/officeart/2018/5/layout/IconLeafLabelList"/>
    <dgm:cxn modelId="{79F52553-FA1E-4615-94CF-6442744B5474}" type="presParOf" srcId="{19A7D871-5DF1-4DD1-8FEC-E05F117C6759}" destId="{7DB608F6-3812-4AEB-A13D-73D03FED9749}" srcOrd="1" destOrd="0" presId="urn:microsoft.com/office/officeart/2018/5/layout/IconLeafLabelList"/>
    <dgm:cxn modelId="{444C41B2-767D-4763-B352-EA4AB153D13A}" type="presParOf" srcId="{19A7D871-5DF1-4DD1-8FEC-E05F117C6759}" destId="{5AC29A98-DEA9-4071-8576-96D4DED7884B}" srcOrd="2" destOrd="0" presId="urn:microsoft.com/office/officeart/2018/5/layout/IconLeafLabelList"/>
    <dgm:cxn modelId="{525541CD-DC2B-4087-A7CD-5531C0621715}" type="presParOf" srcId="{19A7D871-5DF1-4DD1-8FEC-E05F117C6759}" destId="{811F8E19-948F-4AB4-8E3B-EE1E3B81492C}" srcOrd="3" destOrd="0" presId="urn:microsoft.com/office/officeart/2018/5/layout/IconLeafLabelList"/>
    <dgm:cxn modelId="{167A388D-1CB8-4FF4-B56E-385ABA3AA368}" type="presParOf" srcId="{BD190AEF-F045-4EA6-8C9F-FA068412C924}" destId="{EE2EA9BA-AE90-4D4E-884B-CE2864EC8393}" srcOrd="5" destOrd="0" presId="urn:microsoft.com/office/officeart/2018/5/layout/IconLeafLabelList"/>
    <dgm:cxn modelId="{184D3FB8-D084-467D-B77F-39FD29239581}" type="presParOf" srcId="{BD190AEF-F045-4EA6-8C9F-FA068412C924}" destId="{A11826AA-81D6-482C-9008-EA01568AD8A1}" srcOrd="6" destOrd="0" presId="urn:microsoft.com/office/officeart/2018/5/layout/IconLeafLabelList"/>
    <dgm:cxn modelId="{234A87CB-AE2A-4CC4-BBD6-0BEF17D133A3}" type="presParOf" srcId="{A11826AA-81D6-482C-9008-EA01568AD8A1}" destId="{DE530B72-8EB6-488A-80B1-83458B8330CE}" srcOrd="0" destOrd="0" presId="urn:microsoft.com/office/officeart/2018/5/layout/IconLeafLabelList"/>
    <dgm:cxn modelId="{5D3BE826-7EA4-4B8D-8D34-2149F74D8D8C}" type="presParOf" srcId="{A11826AA-81D6-482C-9008-EA01568AD8A1}" destId="{8CF986FE-3C4F-45E7-A0C1-8B00967E5495}" srcOrd="1" destOrd="0" presId="urn:microsoft.com/office/officeart/2018/5/layout/IconLeafLabelList"/>
    <dgm:cxn modelId="{6904006A-79DE-4E13-9625-8DC55BC44F22}" type="presParOf" srcId="{A11826AA-81D6-482C-9008-EA01568AD8A1}" destId="{A0220BF4-F447-4A90-85AC-08C476989804}" srcOrd="2" destOrd="0" presId="urn:microsoft.com/office/officeart/2018/5/layout/IconLeafLabelList"/>
    <dgm:cxn modelId="{D2C3D9F5-618C-44DC-8FD0-3E565C85BCDA}" type="presParOf" srcId="{A11826AA-81D6-482C-9008-EA01568AD8A1}" destId="{D24B027F-691E-48BA-B90E-6C3CFE52C5AD}" srcOrd="3" destOrd="0" presId="urn:microsoft.com/office/officeart/2018/5/layout/IconLeafLabelList"/>
    <dgm:cxn modelId="{87E66590-2DE7-4A05-A87F-AB53ACA7126E}" type="presParOf" srcId="{BD190AEF-F045-4EA6-8C9F-FA068412C924}" destId="{A0D1FD73-D892-40D1-928B-3D692FB11C7E}" srcOrd="7" destOrd="0" presId="urn:microsoft.com/office/officeart/2018/5/layout/IconLeafLabelList"/>
    <dgm:cxn modelId="{71BFF037-36E9-482F-AC3D-EFB33B81F934}" type="presParOf" srcId="{BD190AEF-F045-4EA6-8C9F-FA068412C924}" destId="{7B0E6973-57C5-4192-8EBD-BB2E9D13F7C8}" srcOrd="8" destOrd="0" presId="urn:microsoft.com/office/officeart/2018/5/layout/IconLeafLabelList"/>
    <dgm:cxn modelId="{43C67357-987C-4D0D-ACFF-9B8236181504}" type="presParOf" srcId="{7B0E6973-57C5-4192-8EBD-BB2E9D13F7C8}" destId="{631EE5A3-56FA-4B61-88C8-A457C0810982}" srcOrd="0" destOrd="0" presId="urn:microsoft.com/office/officeart/2018/5/layout/IconLeafLabelList"/>
    <dgm:cxn modelId="{01ADA497-EE7E-4B78-87FA-3EF6921ECD23}" type="presParOf" srcId="{7B0E6973-57C5-4192-8EBD-BB2E9D13F7C8}" destId="{BCA9222C-F69A-4879-A9E0-2F3FBD4F5721}" srcOrd="1" destOrd="0" presId="urn:microsoft.com/office/officeart/2018/5/layout/IconLeafLabelList"/>
    <dgm:cxn modelId="{060AF513-C9B2-4ABB-92AF-8B84564A37EE}" type="presParOf" srcId="{7B0E6973-57C5-4192-8EBD-BB2E9D13F7C8}" destId="{8814BD23-11DA-4A87-BA49-5AC6BA329690}" srcOrd="2" destOrd="0" presId="urn:microsoft.com/office/officeart/2018/5/layout/IconLeafLabelList"/>
    <dgm:cxn modelId="{E89EF0BF-FE76-4237-8A18-D2759C3FB8F6}" type="presParOf" srcId="{7B0E6973-57C5-4192-8EBD-BB2E9D13F7C8}" destId="{2054580E-0126-4BFE-9EF0-C41A0DC70A65}"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A44AE5-B332-439A-8E1B-9FB1C559A2B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4828D7D-560B-4470-9899-92F6111AC1D9}">
      <dgm:prSet/>
      <dgm:spPr/>
      <dgm:t>
        <a:bodyPr/>
        <a:lstStyle/>
        <a:p>
          <a:r>
            <a:rPr lang="en-US" dirty="0"/>
            <a:t>Development of purpose is necessary to develop one’s identity</a:t>
          </a:r>
        </a:p>
      </dgm:t>
    </dgm:pt>
    <dgm:pt modelId="{B63EA946-CDC6-4402-8842-BB250F0BACD7}" type="parTrans" cxnId="{E183550F-0F15-4415-93FD-15430424CE93}">
      <dgm:prSet/>
      <dgm:spPr/>
      <dgm:t>
        <a:bodyPr/>
        <a:lstStyle/>
        <a:p>
          <a:endParaRPr lang="en-US"/>
        </a:p>
      </dgm:t>
    </dgm:pt>
    <dgm:pt modelId="{629FBBCB-C4E2-4BD6-AA96-DB2D59E5290D}" type="sibTrans" cxnId="{E183550F-0F15-4415-93FD-15430424CE93}">
      <dgm:prSet/>
      <dgm:spPr/>
      <dgm:t>
        <a:bodyPr/>
        <a:lstStyle/>
        <a:p>
          <a:endParaRPr lang="en-US"/>
        </a:p>
      </dgm:t>
    </dgm:pt>
    <dgm:pt modelId="{1BBA615B-16BE-410B-9000-2E8CFE7532A6}">
      <dgm:prSet/>
      <dgm:spPr/>
      <dgm:t>
        <a:bodyPr/>
        <a:lstStyle/>
        <a:p>
          <a:r>
            <a:rPr lang="en-US" dirty="0"/>
            <a:t>Research shows that teens and young adults that seek purpose report</a:t>
          </a:r>
          <a:r>
            <a:rPr lang="en-US" u="sng" dirty="0"/>
            <a:t> higher life satisfaction and levels of happiness.</a:t>
          </a:r>
          <a:r>
            <a:rPr lang="en-US" dirty="0"/>
            <a:t> </a:t>
          </a:r>
        </a:p>
      </dgm:t>
    </dgm:pt>
    <dgm:pt modelId="{6BA56FBF-F140-45F2-8F19-F7DC3E65BDD1}" type="parTrans" cxnId="{39904D9C-408E-4E80-80DA-EA7276E9FCCF}">
      <dgm:prSet/>
      <dgm:spPr/>
      <dgm:t>
        <a:bodyPr/>
        <a:lstStyle/>
        <a:p>
          <a:endParaRPr lang="en-US"/>
        </a:p>
      </dgm:t>
    </dgm:pt>
    <dgm:pt modelId="{DD7AD102-8C87-4C01-B66B-617C8E347BE7}" type="sibTrans" cxnId="{39904D9C-408E-4E80-80DA-EA7276E9FCCF}">
      <dgm:prSet/>
      <dgm:spPr/>
      <dgm:t>
        <a:bodyPr/>
        <a:lstStyle/>
        <a:p>
          <a:endParaRPr lang="en-US"/>
        </a:p>
      </dgm:t>
    </dgm:pt>
    <dgm:pt modelId="{5C035C24-E3C7-4421-ADEF-13CDDA356544}">
      <dgm:prSet/>
      <dgm:spPr/>
      <dgm:t>
        <a:bodyPr/>
        <a:lstStyle/>
        <a:p>
          <a:r>
            <a:rPr lang="en-US"/>
            <a:t>New research even suggests that a feeling of purpose in young people is associated with </a:t>
          </a:r>
          <a:r>
            <a:rPr lang="en-US" u="sng"/>
            <a:t>better physical health. </a:t>
          </a:r>
          <a:endParaRPr lang="en-US"/>
        </a:p>
      </dgm:t>
    </dgm:pt>
    <dgm:pt modelId="{67BEDCF4-39E7-4217-B4BE-E8CD0436C995}" type="parTrans" cxnId="{FDB85BD0-ED15-4915-BD26-52D1702EBF62}">
      <dgm:prSet/>
      <dgm:spPr/>
      <dgm:t>
        <a:bodyPr/>
        <a:lstStyle/>
        <a:p>
          <a:endParaRPr lang="en-US"/>
        </a:p>
      </dgm:t>
    </dgm:pt>
    <dgm:pt modelId="{057DF566-4977-4398-A5C7-95198849CB00}" type="sibTrans" cxnId="{FDB85BD0-ED15-4915-BD26-52D1702EBF62}">
      <dgm:prSet/>
      <dgm:spPr/>
      <dgm:t>
        <a:bodyPr/>
        <a:lstStyle/>
        <a:p>
          <a:endParaRPr lang="en-US"/>
        </a:p>
      </dgm:t>
    </dgm:pt>
    <dgm:pt modelId="{63889F78-7605-814F-BCC1-D0F07BF42D7E}" type="pres">
      <dgm:prSet presAssocID="{29A44AE5-B332-439A-8E1B-9FB1C559A2BC}" presName="linear" presStyleCnt="0">
        <dgm:presLayoutVars>
          <dgm:animLvl val="lvl"/>
          <dgm:resizeHandles val="exact"/>
        </dgm:presLayoutVars>
      </dgm:prSet>
      <dgm:spPr/>
    </dgm:pt>
    <dgm:pt modelId="{70A7A326-EA48-834B-90ED-B001C3E417AF}" type="pres">
      <dgm:prSet presAssocID="{74828D7D-560B-4470-9899-92F6111AC1D9}" presName="parentText" presStyleLbl="node1" presStyleIdx="0" presStyleCnt="3">
        <dgm:presLayoutVars>
          <dgm:chMax val="0"/>
          <dgm:bulletEnabled val="1"/>
        </dgm:presLayoutVars>
      </dgm:prSet>
      <dgm:spPr/>
    </dgm:pt>
    <dgm:pt modelId="{144AB8C3-098A-9144-9185-FA713B0AEC9D}" type="pres">
      <dgm:prSet presAssocID="{629FBBCB-C4E2-4BD6-AA96-DB2D59E5290D}" presName="spacer" presStyleCnt="0"/>
      <dgm:spPr/>
    </dgm:pt>
    <dgm:pt modelId="{EE633E8D-9331-5147-BCFC-5D10D6895DB3}" type="pres">
      <dgm:prSet presAssocID="{1BBA615B-16BE-410B-9000-2E8CFE7532A6}" presName="parentText" presStyleLbl="node1" presStyleIdx="1" presStyleCnt="3">
        <dgm:presLayoutVars>
          <dgm:chMax val="0"/>
          <dgm:bulletEnabled val="1"/>
        </dgm:presLayoutVars>
      </dgm:prSet>
      <dgm:spPr/>
    </dgm:pt>
    <dgm:pt modelId="{4B45394D-E0D4-F541-831F-23E0D3AAA298}" type="pres">
      <dgm:prSet presAssocID="{DD7AD102-8C87-4C01-B66B-617C8E347BE7}" presName="spacer" presStyleCnt="0"/>
      <dgm:spPr/>
    </dgm:pt>
    <dgm:pt modelId="{90C2EED6-D678-EB45-BDEE-8B17580D554B}" type="pres">
      <dgm:prSet presAssocID="{5C035C24-E3C7-4421-ADEF-13CDDA356544}" presName="parentText" presStyleLbl="node1" presStyleIdx="2" presStyleCnt="3">
        <dgm:presLayoutVars>
          <dgm:chMax val="0"/>
          <dgm:bulletEnabled val="1"/>
        </dgm:presLayoutVars>
      </dgm:prSet>
      <dgm:spPr/>
    </dgm:pt>
  </dgm:ptLst>
  <dgm:cxnLst>
    <dgm:cxn modelId="{E183550F-0F15-4415-93FD-15430424CE93}" srcId="{29A44AE5-B332-439A-8E1B-9FB1C559A2BC}" destId="{74828D7D-560B-4470-9899-92F6111AC1D9}" srcOrd="0" destOrd="0" parTransId="{B63EA946-CDC6-4402-8842-BB250F0BACD7}" sibTransId="{629FBBCB-C4E2-4BD6-AA96-DB2D59E5290D}"/>
    <dgm:cxn modelId="{F2E16E35-3A9C-8F41-A4F4-6C3272E99B74}" type="presOf" srcId="{5C035C24-E3C7-4421-ADEF-13CDDA356544}" destId="{90C2EED6-D678-EB45-BDEE-8B17580D554B}" srcOrd="0" destOrd="0" presId="urn:microsoft.com/office/officeart/2005/8/layout/vList2"/>
    <dgm:cxn modelId="{7899AC44-11F8-2143-BD66-88B5CBDAA85E}" type="presOf" srcId="{1BBA615B-16BE-410B-9000-2E8CFE7532A6}" destId="{EE633E8D-9331-5147-BCFC-5D10D6895DB3}" srcOrd="0" destOrd="0" presId="urn:microsoft.com/office/officeart/2005/8/layout/vList2"/>
    <dgm:cxn modelId="{38FFEB7A-DD81-0849-943F-9F732D6FAB77}" type="presOf" srcId="{74828D7D-560B-4470-9899-92F6111AC1D9}" destId="{70A7A326-EA48-834B-90ED-B001C3E417AF}" srcOrd="0" destOrd="0" presId="urn:microsoft.com/office/officeart/2005/8/layout/vList2"/>
    <dgm:cxn modelId="{39904D9C-408E-4E80-80DA-EA7276E9FCCF}" srcId="{29A44AE5-B332-439A-8E1B-9FB1C559A2BC}" destId="{1BBA615B-16BE-410B-9000-2E8CFE7532A6}" srcOrd="1" destOrd="0" parTransId="{6BA56FBF-F140-45F2-8F19-F7DC3E65BDD1}" sibTransId="{DD7AD102-8C87-4C01-B66B-617C8E347BE7}"/>
    <dgm:cxn modelId="{FDB85BD0-ED15-4915-BD26-52D1702EBF62}" srcId="{29A44AE5-B332-439A-8E1B-9FB1C559A2BC}" destId="{5C035C24-E3C7-4421-ADEF-13CDDA356544}" srcOrd="2" destOrd="0" parTransId="{67BEDCF4-39E7-4217-B4BE-E8CD0436C995}" sibTransId="{057DF566-4977-4398-A5C7-95198849CB00}"/>
    <dgm:cxn modelId="{C335C9E2-0FC5-634C-A86B-DFD73195DD68}" type="presOf" srcId="{29A44AE5-B332-439A-8E1B-9FB1C559A2BC}" destId="{63889F78-7605-814F-BCC1-D0F07BF42D7E}" srcOrd="0" destOrd="0" presId="urn:microsoft.com/office/officeart/2005/8/layout/vList2"/>
    <dgm:cxn modelId="{3B4D33EA-B665-514F-95CD-B9C0998E164A}" type="presParOf" srcId="{63889F78-7605-814F-BCC1-D0F07BF42D7E}" destId="{70A7A326-EA48-834B-90ED-B001C3E417AF}" srcOrd="0" destOrd="0" presId="urn:microsoft.com/office/officeart/2005/8/layout/vList2"/>
    <dgm:cxn modelId="{25D94D9E-88FB-8847-A9FC-8712B4034700}" type="presParOf" srcId="{63889F78-7605-814F-BCC1-D0F07BF42D7E}" destId="{144AB8C3-098A-9144-9185-FA713B0AEC9D}" srcOrd="1" destOrd="0" presId="urn:microsoft.com/office/officeart/2005/8/layout/vList2"/>
    <dgm:cxn modelId="{7F256880-44CB-A045-8750-166B3D6C7605}" type="presParOf" srcId="{63889F78-7605-814F-BCC1-D0F07BF42D7E}" destId="{EE633E8D-9331-5147-BCFC-5D10D6895DB3}" srcOrd="2" destOrd="0" presId="urn:microsoft.com/office/officeart/2005/8/layout/vList2"/>
    <dgm:cxn modelId="{38BB892E-310B-9A4A-BF5D-1BF1854B616A}" type="presParOf" srcId="{63889F78-7605-814F-BCC1-D0F07BF42D7E}" destId="{4B45394D-E0D4-F541-831F-23E0D3AAA298}" srcOrd="3" destOrd="0" presId="urn:microsoft.com/office/officeart/2005/8/layout/vList2"/>
    <dgm:cxn modelId="{3C71F57D-A2B9-BD4F-B415-610C23E718EB}" type="presParOf" srcId="{63889F78-7605-814F-BCC1-D0F07BF42D7E}" destId="{90C2EED6-D678-EB45-BDEE-8B17580D554B}"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F4D505-F4F8-47C2-94BE-CE384F0FBBFB}" type="doc">
      <dgm:prSet loTypeId="urn:microsoft.com/office/officeart/2005/8/layout/matrix3" loCatId="matrix" qsTypeId="urn:microsoft.com/office/officeart/2005/8/quickstyle/simple4" qsCatId="simple" csTypeId="urn:microsoft.com/office/officeart/2005/8/colors/colorful1" csCatId="colorful" phldr="1"/>
      <dgm:spPr/>
      <dgm:t>
        <a:bodyPr/>
        <a:lstStyle/>
        <a:p>
          <a:endParaRPr lang="en-US"/>
        </a:p>
      </dgm:t>
    </dgm:pt>
    <dgm:pt modelId="{B8A36F02-FC51-47D4-B992-1AEDF8DFEC94}">
      <dgm:prSet/>
      <dgm:spPr/>
      <dgm:t>
        <a:bodyPr/>
        <a:lstStyle/>
        <a:p>
          <a:r>
            <a:rPr lang="en-US"/>
            <a:t>What do I want to do with my life</a:t>
          </a:r>
        </a:p>
      </dgm:t>
    </dgm:pt>
    <dgm:pt modelId="{765B9B0E-66DE-417E-BB71-FD0E03FFBA76}" type="parTrans" cxnId="{21CD4960-C237-4BB1-A398-AC64C0FA580B}">
      <dgm:prSet/>
      <dgm:spPr/>
      <dgm:t>
        <a:bodyPr/>
        <a:lstStyle/>
        <a:p>
          <a:endParaRPr lang="en-US"/>
        </a:p>
      </dgm:t>
    </dgm:pt>
    <dgm:pt modelId="{F192EC7A-3A68-4C3E-BC0C-4FB5E46E5A9A}" type="sibTrans" cxnId="{21CD4960-C237-4BB1-A398-AC64C0FA580B}">
      <dgm:prSet/>
      <dgm:spPr/>
      <dgm:t>
        <a:bodyPr/>
        <a:lstStyle/>
        <a:p>
          <a:endParaRPr lang="en-US"/>
        </a:p>
      </dgm:t>
    </dgm:pt>
    <dgm:pt modelId="{6CBD66E0-9E65-46A7-BAF4-BFD7BE52CCBE}">
      <dgm:prSet/>
      <dgm:spPr/>
      <dgm:t>
        <a:bodyPr/>
        <a:lstStyle/>
        <a:p>
          <a:r>
            <a:rPr lang="en-US" dirty="0"/>
            <a:t>I don’t have a clue ...</a:t>
          </a:r>
        </a:p>
      </dgm:t>
    </dgm:pt>
    <dgm:pt modelId="{44A6ADBC-0D02-4E9C-AFCA-8A48E00579FE}" type="parTrans" cxnId="{4F1DE413-54BA-40AD-A79F-48E347975F08}">
      <dgm:prSet/>
      <dgm:spPr/>
      <dgm:t>
        <a:bodyPr/>
        <a:lstStyle/>
        <a:p>
          <a:endParaRPr lang="en-US"/>
        </a:p>
      </dgm:t>
    </dgm:pt>
    <dgm:pt modelId="{DEEE05D1-C084-4DE6-A6BF-AA680CC38BEB}" type="sibTrans" cxnId="{4F1DE413-54BA-40AD-A79F-48E347975F08}">
      <dgm:prSet/>
      <dgm:spPr/>
      <dgm:t>
        <a:bodyPr/>
        <a:lstStyle/>
        <a:p>
          <a:endParaRPr lang="en-US"/>
        </a:p>
      </dgm:t>
    </dgm:pt>
    <dgm:pt modelId="{02BA0D7B-6E55-400C-B564-069762692211}">
      <dgm:prSet/>
      <dgm:spPr/>
      <dgm:t>
        <a:bodyPr/>
        <a:lstStyle/>
        <a:p>
          <a:r>
            <a:rPr lang="en-US"/>
            <a:t>What am I passionate about</a:t>
          </a:r>
        </a:p>
      </dgm:t>
    </dgm:pt>
    <dgm:pt modelId="{0701C30D-4EDA-4436-8E2C-D554643D2D2D}" type="parTrans" cxnId="{A1A48E55-79BF-45BE-8303-46C8F4534DF5}">
      <dgm:prSet/>
      <dgm:spPr/>
      <dgm:t>
        <a:bodyPr/>
        <a:lstStyle/>
        <a:p>
          <a:endParaRPr lang="en-US"/>
        </a:p>
      </dgm:t>
    </dgm:pt>
    <dgm:pt modelId="{F86EE3FA-64B3-4F28-88FA-0B2681174807}" type="sibTrans" cxnId="{A1A48E55-79BF-45BE-8303-46C8F4534DF5}">
      <dgm:prSet/>
      <dgm:spPr/>
      <dgm:t>
        <a:bodyPr/>
        <a:lstStyle/>
        <a:p>
          <a:endParaRPr lang="en-US"/>
        </a:p>
      </dgm:t>
    </dgm:pt>
    <dgm:pt modelId="{50657C8B-75FE-4594-A11B-7C765048B41D}">
      <dgm:prSet/>
      <dgm:spPr/>
      <dgm:t>
        <a:bodyPr/>
        <a:lstStyle/>
        <a:p>
          <a:r>
            <a:rPr lang="en-US"/>
            <a:t>Do you think you will know when you are 20, 30….50??</a:t>
          </a:r>
        </a:p>
      </dgm:t>
    </dgm:pt>
    <dgm:pt modelId="{5EA5E9C7-03C1-40C6-A7C7-11B3CC3BF0C6}" type="parTrans" cxnId="{FE968E9B-2B64-4B80-AF4C-CC6626F2AD6A}">
      <dgm:prSet/>
      <dgm:spPr/>
      <dgm:t>
        <a:bodyPr/>
        <a:lstStyle/>
        <a:p>
          <a:endParaRPr lang="en-US"/>
        </a:p>
      </dgm:t>
    </dgm:pt>
    <dgm:pt modelId="{6A0B7F96-FD5D-43E1-A6C6-089BCE7B8740}" type="sibTrans" cxnId="{FE968E9B-2B64-4B80-AF4C-CC6626F2AD6A}">
      <dgm:prSet/>
      <dgm:spPr/>
      <dgm:t>
        <a:bodyPr/>
        <a:lstStyle/>
        <a:p>
          <a:endParaRPr lang="en-US"/>
        </a:p>
      </dgm:t>
    </dgm:pt>
    <dgm:pt modelId="{DDF0044F-4913-EC41-973F-628123E3D187}" type="pres">
      <dgm:prSet presAssocID="{ADF4D505-F4F8-47C2-94BE-CE384F0FBBFB}" presName="matrix" presStyleCnt="0">
        <dgm:presLayoutVars>
          <dgm:chMax val="1"/>
          <dgm:dir/>
          <dgm:resizeHandles val="exact"/>
        </dgm:presLayoutVars>
      </dgm:prSet>
      <dgm:spPr/>
    </dgm:pt>
    <dgm:pt modelId="{9FA3F3C9-AC3C-CC49-AE55-AE7BA33D90B2}" type="pres">
      <dgm:prSet presAssocID="{ADF4D505-F4F8-47C2-94BE-CE384F0FBBFB}" presName="diamond" presStyleLbl="bgShp" presStyleIdx="0" presStyleCnt="1"/>
      <dgm:spPr/>
    </dgm:pt>
    <dgm:pt modelId="{14A616C1-E914-4E42-9D2B-F2DA409D0312}" type="pres">
      <dgm:prSet presAssocID="{ADF4D505-F4F8-47C2-94BE-CE384F0FBBFB}" presName="quad1" presStyleLbl="node1" presStyleIdx="0" presStyleCnt="4">
        <dgm:presLayoutVars>
          <dgm:chMax val="0"/>
          <dgm:chPref val="0"/>
          <dgm:bulletEnabled val="1"/>
        </dgm:presLayoutVars>
      </dgm:prSet>
      <dgm:spPr/>
    </dgm:pt>
    <dgm:pt modelId="{8B8D2146-EE03-2B4F-B61B-7B8C6C6CD327}" type="pres">
      <dgm:prSet presAssocID="{ADF4D505-F4F8-47C2-94BE-CE384F0FBBFB}" presName="quad2" presStyleLbl="node1" presStyleIdx="1" presStyleCnt="4">
        <dgm:presLayoutVars>
          <dgm:chMax val="0"/>
          <dgm:chPref val="0"/>
          <dgm:bulletEnabled val="1"/>
        </dgm:presLayoutVars>
      </dgm:prSet>
      <dgm:spPr/>
    </dgm:pt>
    <dgm:pt modelId="{EFA4A2E1-51D5-EB42-96B1-33CB3C75D613}" type="pres">
      <dgm:prSet presAssocID="{ADF4D505-F4F8-47C2-94BE-CE384F0FBBFB}" presName="quad3" presStyleLbl="node1" presStyleIdx="2" presStyleCnt="4">
        <dgm:presLayoutVars>
          <dgm:chMax val="0"/>
          <dgm:chPref val="0"/>
          <dgm:bulletEnabled val="1"/>
        </dgm:presLayoutVars>
      </dgm:prSet>
      <dgm:spPr/>
    </dgm:pt>
    <dgm:pt modelId="{6066413D-B7DF-A74F-B98C-227F12725517}" type="pres">
      <dgm:prSet presAssocID="{ADF4D505-F4F8-47C2-94BE-CE384F0FBBFB}" presName="quad4" presStyleLbl="node1" presStyleIdx="3" presStyleCnt="4">
        <dgm:presLayoutVars>
          <dgm:chMax val="0"/>
          <dgm:chPref val="0"/>
          <dgm:bulletEnabled val="1"/>
        </dgm:presLayoutVars>
      </dgm:prSet>
      <dgm:spPr/>
    </dgm:pt>
  </dgm:ptLst>
  <dgm:cxnLst>
    <dgm:cxn modelId="{4F1DE413-54BA-40AD-A79F-48E347975F08}" srcId="{ADF4D505-F4F8-47C2-94BE-CE384F0FBBFB}" destId="{6CBD66E0-9E65-46A7-BAF4-BFD7BE52CCBE}" srcOrd="1" destOrd="0" parTransId="{44A6ADBC-0D02-4E9C-AFCA-8A48E00579FE}" sibTransId="{DEEE05D1-C084-4DE6-A6BF-AA680CC38BEB}"/>
    <dgm:cxn modelId="{21CD4960-C237-4BB1-A398-AC64C0FA580B}" srcId="{ADF4D505-F4F8-47C2-94BE-CE384F0FBBFB}" destId="{B8A36F02-FC51-47D4-B992-1AEDF8DFEC94}" srcOrd="0" destOrd="0" parTransId="{765B9B0E-66DE-417E-BB71-FD0E03FFBA76}" sibTransId="{F192EC7A-3A68-4C3E-BC0C-4FB5E46E5A9A}"/>
    <dgm:cxn modelId="{CA350D69-BE06-0649-A9AB-C07CEC9BA38B}" type="presOf" srcId="{50657C8B-75FE-4594-A11B-7C765048B41D}" destId="{6066413D-B7DF-A74F-B98C-227F12725517}" srcOrd="0" destOrd="0" presId="urn:microsoft.com/office/officeart/2005/8/layout/matrix3"/>
    <dgm:cxn modelId="{A1A48E55-79BF-45BE-8303-46C8F4534DF5}" srcId="{ADF4D505-F4F8-47C2-94BE-CE384F0FBBFB}" destId="{02BA0D7B-6E55-400C-B564-069762692211}" srcOrd="2" destOrd="0" parTransId="{0701C30D-4EDA-4436-8E2C-D554643D2D2D}" sibTransId="{F86EE3FA-64B3-4F28-88FA-0B2681174807}"/>
    <dgm:cxn modelId="{FE968E9B-2B64-4B80-AF4C-CC6626F2AD6A}" srcId="{ADF4D505-F4F8-47C2-94BE-CE384F0FBBFB}" destId="{50657C8B-75FE-4594-A11B-7C765048B41D}" srcOrd="3" destOrd="0" parTransId="{5EA5E9C7-03C1-40C6-A7C7-11B3CC3BF0C6}" sibTransId="{6A0B7F96-FD5D-43E1-A6C6-089BCE7B8740}"/>
    <dgm:cxn modelId="{FC39E7A7-FEEC-8A43-B4F9-DFA0D7A727A9}" type="presOf" srcId="{02BA0D7B-6E55-400C-B564-069762692211}" destId="{EFA4A2E1-51D5-EB42-96B1-33CB3C75D613}" srcOrd="0" destOrd="0" presId="urn:microsoft.com/office/officeart/2005/8/layout/matrix3"/>
    <dgm:cxn modelId="{7A05E4B5-6910-254F-A3F8-F73080685BB1}" type="presOf" srcId="{6CBD66E0-9E65-46A7-BAF4-BFD7BE52CCBE}" destId="{8B8D2146-EE03-2B4F-B61B-7B8C6C6CD327}" srcOrd="0" destOrd="0" presId="urn:microsoft.com/office/officeart/2005/8/layout/matrix3"/>
    <dgm:cxn modelId="{DDB171C4-E75A-E44D-8E0F-1F9F2D4AF585}" type="presOf" srcId="{ADF4D505-F4F8-47C2-94BE-CE384F0FBBFB}" destId="{DDF0044F-4913-EC41-973F-628123E3D187}" srcOrd="0" destOrd="0" presId="urn:microsoft.com/office/officeart/2005/8/layout/matrix3"/>
    <dgm:cxn modelId="{8E2BA0D3-8FAA-5E48-82D9-7EC8BE9952CE}" type="presOf" srcId="{B8A36F02-FC51-47D4-B992-1AEDF8DFEC94}" destId="{14A616C1-E914-4E42-9D2B-F2DA409D0312}" srcOrd="0" destOrd="0" presId="urn:microsoft.com/office/officeart/2005/8/layout/matrix3"/>
    <dgm:cxn modelId="{A79FB971-9783-5341-AF36-30C5CD447FBA}" type="presParOf" srcId="{DDF0044F-4913-EC41-973F-628123E3D187}" destId="{9FA3F3C9-AC3C-CC49-AE55-AE7BA33D90B2}" srcOrd="0" destOrd="0" presId="urn:microsoft.com/office/officeart/2005/8/layout/matrix3"/>
    <dgm:cxn modelId="{7600F96E-DBBB-7C49-9BCC-55D7DC8B04C7}" type="presParOf" srcId="{DDF0044F-4913-EC41-973F-628123E3D187}" destId="{14A616C1-E914-4E42-9D2B-F2DA409D0312}" srcOrd="1" destOrd="0" presId="urn:microsoft.com/office/officeart/2005/8/layout/matrix3"/>
    <dgm:cxn modelId="{A090EC0A-1C9F-AD4A-99B5-9F73694ACE4D}" type="presParOf" srcId="{DDF0044F-4913-EC41-973F-628123E3D187}" destId="{8B8D2146-EE03-2B4F-B61B-7B8C6C6CD327}" srcOrd="2" destOrd="0" presId="urn:microsoft.com/office/officeart/2005/8/layout/matrix3"/>
    <dgm:cxn modelId="{F74D0940-CF62-2747-A12D-1F39A9EEC4A5}" type="presParOf" srcId="{DDF0044F-4913-EC41-973F-628123E3D187}" destId="{EFA4A2E1-51D5-EB42-96B1-33CB3C75D613}" srcOrd="3" destOrd="0" presId="urn:microsoft.com/office/officeart/2005/8/layout/matrix3"/>
    <dgm:cxn modelId="{CE08B5F6-4D2D-FF41-A020-A1374BE338DC}" type="presParOf" srcId="{DDF0044F-4913-EC41-973F-628123E3D187}" destId="{6066413D-B7DF-A74F-B98C-227F12725517}"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41633A-498C-4F55-95F2-816840CFC91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B34D56B-3E88-4B0F-9CFA-C5C554EC1A88}">
      <dgm:prSet/>
      <dgm:spPr/>
      <dgm:t>
        <a:bodyPr/>
        <a:lstStyle/>
        <a:p>
          <a:r>
            <a:rPr lang="en-US"/>
            <a:t>1. What makes you smile? </a:t>
          </a:r>
        </a:p>
      </dgm:t>
    </dgm:pt>
    <dgm:pt modelId="{919EC7B7-93D1-40CE-8DBF-D9452DE066EA}" type="parTrans" cxnId="{A970D787-BBD2-4871-9EBA-06C863A0DD65}">
      <dgm:prSet/>
      <dgm:spPr/>
      <dgm:t>
        <a:bodyPr/>
        <a:lstStyle/>
        <a:p>
          <a:endParaRPr lang="en-US"/>
        </a:p>
      </dgm:t>
    </dgm:pt>
    <dgm:pt modelId="{41545BD2-9FED-447C-B7D8-F9CAAA244890}" type="sibTrans" cxnId="{A970D787-BBD2-4871-9EBA-06C863A0DD65}">
      <dgm:prSet/>
      <dgm:spPr/>
      <dgm:t>
        <a:bodyPr/>
        <a:lstStyle/>
        <a:p>
          <a:endParaRPr lang="en-US"/>
        </a:p>
      </dgm:t>
    </dgm:pt>
    <dgm:pt modelId="{253F926C-93A8-42BC-B984-08648F87E948}">
      <dgm:prSet/>
      <dgm:spPr/>
      <dgm:t>
        <a:bodyPr/>
        <a:lstStyle/>
        <a:p>
          <a:r>
            <a:rPr lang="en-US"/>
            <a:t>2. What activities make you lose track of time? </a:t>
          </a:r>
        </a:p>
      </dgm:t>
    </dgm:pt>
    <dgm:pt modelId="{2C2D3B61-6D5A-4DA7-927A-059C12E9A43F}" type="parTrans" cxnId="{0EA95D90-19BA-4024-857C-26FC19437AAB}">
      <dgm:prSet/>
      <dgm:spPr/>
      <dgm:t>
        <a:bodyPr/>
        <a:lstStyle/>
        <a:p>
          <a:endParaRPr lang="en-US"/>
        </a:p>
      </dgm:t>
    </dgm:pt>
    <dgm:pt modelId="{D587CC92-5BC6-4073-A42F-E343BD035591}" type="sibTrans" cxnId="{0EA95D90-19BA-4024-857C-26FC19437AAB}">
      <dgm:prSet/>
      <dgm:spPr/>
      <dgm:t>
        <a:bodyPr/>
        <a:lstStyle/>
        <a:p>
          <a:endParaRPr lang="en-US"/>
        </a:p>
      </dgm:t>
    </dgm:pt>
    <dgm:pt modelId="{EFEF498B-D10B-47F5-921F-16B605ADB3A5}">
      <dgm:prSet/>
      <dgm:spPr/>
      <dgm:t>
        <a:bodyPr/>
        <a:lstStyle/>
        <a:p>
          <a:r>
            <a:rPr lang="en-US"/>
            <a:t>3. What makes you feel great about yourself? </a:t>
          </a:r>
        </a:p>
      </dgm:t>
    </dgm:pt>
    <dgm:pt modelId="{B0543AE2-AE3F-49ED-8271-BC10B7023C91}" type="parTrans" cxnId="{5066F1BB-82EF-4FDC-8471-563F389F98AE}">
      <dgm:prSet/>
      <dgm:spPr/>
      <dgm:t>
        <a:bodyPr/>
        <a:lstStyle/>
        <a:p>
          <a:endParaRPr lang="en-US"/>
        </a:p>
      </dgm:t>
    </dgm:pt>
    <dgm:pt modelId="{56F0120F-F327-4F26-8BC6-4FFF4D9908BC}" type="sibTrans" cxnId="{5066F1BB-82EF-4FDC-8471-563F389F98AE}">
      <dgm:prSet/>
      <dgm:spPr/>
      <dgm:t>
        <a:bodyPr/>
        <a:lstStyle/>
        <a:p>
          <a:endParaRPr lang="en-US"/>
        </a:p>
      </dgm:t>
    </dgm:pt>
    <dgm:pt modelId="{A56E587C-457A-461B-8F3D-43BCED11408B}">
      <dgm:prSet/>
      <dgm:spPr/>
      <dgm:t>
        <a:bodyPr/>
        <a:lstStyle/>
        <a:p>
          <a:r>
            <a:rPr lang="en-US"/>
            <a:t>4. Who inspires you most? Which qualities inspire you, in each person? </a:t>
          </a:r>
        </a:p>
      </dgm:t>
    </dgm:pt>
    <dgm:pt modelId="{5B8E919E-2EEE-4C68-961A-506234CBA4E4}" type="parTrans" cxnId="{AA5082C0-11C7-4159-8C06-F0B2F2351C65}">
      <dgm:prSet/>
      <dgm:spPr/>
      <dgm:t>
        <a:bodyPr/>
        <a:lstStyle/>
        <a:p>
          <a:endParaRPr lang="en-US"/>
        </a:p>
      </dgm:t>
    </dgm:pt>
    <dgm:pt modelId="{243DBE47-B241-4C66-949F-9E787568077A}" type="sibTrans" cxnId="{AA5082C0-11C7-4159-8C06-F0B2F2351C65}">
      <dgm:prSet/>
      <dgm:spPr/>
      <dgm:t>
        <a:bodyPr/>
        <a:lstStyle/>
        <a:p>
          <a:endParaRPr lang="en-US"/>
        </a:p>
      </dgm:t>
    </dgm:pt>
    <dgm:pt modelId="{AB16AD8E-B46F-41F7-A75F-7ED674045010}">
      <dgm:prSet/>
      <dgm:spPr/>
      <dgm:t>
        <a:bodyPr/>
        <a:lstStyle/>
        <a:p>
          <a:r>
            <a:rPr lang="en-US"/>
            <a:t>5. What are you naturally good at?</a:t>
          </a:r>
        </a:p>
      </dgm:t>
    </dgm:pt>
    <dgm:pt modelId="{DB7231C6-51A0-4A1D-8F1D-F5EAA6956C49}" type="parTrans" cxnId="{E213A64F-1274-4113-8F72-FFAA5A993EA6}">
      <dgm:prSet/>
      <dgm:spPr/>
      <dgm:t>
        <a:bodyPr/>
        <a:lstStyle/>
        <a:p>
          <a:endParaRPr lang="en-US"/>
        </a:p>
      </dgm:t>
    </dgm:pt>
    <dgm:pt modelId="{0A9F7F1C-3200-456F-AAEB-0F8D4F56BB9A}" type="sibTrans" cxnId="{E213A64F-1274-4113-8F72-FFAA5A993EA6}">
      <dgm:prSet/>
      <dgm:spPr/>
      <dgm:t>
        <a:bodyPr/>
        <a:lstStyle/>
        <a:p>
          <a:endParaRPr lang="en-US"/>
        </a:p>
      </dgm:t>
    </dgm:pt>
    <dgm:pt modelId="{F7E8D4CD-A1A1-41E1-B0F6-FFD175656710}">
      <dgm:prSet/>
      <dgm:spPr/>
      <dgm:t>
        <a:bodyPr/>
        <a:lstStyle/>
        <a:p>
          <a:r>
            <a:rPr lang="en-US"/>
            <a:t>6. What are you good at giving or doing for others? </a:t>
          </a:r>
        </a:p>
      </dgm:t>
    </dgm:pt>
    <dgm:pt modelId="{BB0E0A20-DFEA-4B29-925E-43703A06139C}" type="parTrans" cxnId="{AA534C5F-7C8C-4C93-B0CA-DA3F129C487F}">
      <dgm:prSet/>
      <dgm:spPr/>
      <dgm:t>
        <a:bodyPr/>
        <a:lstStyle/>
        <a:p>
          <a:endParaRPr lang="en-US"/>
        </a:p>
      </dgm:t>
    </dgm:pt>
    <dgm:pt modelId="{96AB4E05-2CF5-4BC9-AC02-3367E2433B79}" type="sibTrans" cxnId="{AA534C5F-7C8C-4C93-B0CA-DA3F129C487F}">
      <dgm:prSet/>
      <dgm:spPr/>
      <dgm:t>
        <a:bodyPr/>
        <a:lstStyle/>
        <a:p>
          <a:endParaRPr lang="en-US"/>
        </a:p>
      </dgm:t>
    </dgm:pt>
    <dgm:pt modelId="{83460AD7-4A0E-4FC4-BC00-8AEE50C6261D}">
      <dgm:prSet/>
      <dgm:spPr/>
      <dgm:t>
        <a:bodyPr/>
        <a:lstStyle/>
        <a:p>
          <a:r>
            <a:rPr lang="en-US" dirty="0"/>
            <a:t>7. What are some challenges, difficulties and hardships you’ve overcome or are in the process of overcoming? How did you do it? </a:t>
          </a:r>
        </a:p>
      </dgm:t>
    </dgm:pt>
    <dgm:pt modelId="{49886C13-1C0E-46D5-9D51-E8AD33DB507E}" type="parTrans" cxnId="{49D7F82A-2B17-4722-90A3-D006308BDB73}">
      <dgm:prSet/>
      <dgm:spPr/>
      <dgm:t>
        <a:bodyPr/>
        <a:lstStyle/>
        <a:p>
          <a:endParaRPr lang="en-US"/>
        </a:p>
      </dgm:t>
    </dgm:pt>
    <dgm:pt modelId="{05D600F9-580A-4678-9921-0F7127BBF292}" type="sibTrans" cxnId="{49D7F82A-2B17-4722-90A3-D006308BDB73}">
      <dgm:prSet/>
      <dgm:spPr/>
      <dgm:t>
        <a:bodyPr/>
        <a:lstStyle/>
        <a:p>
          <a:endParaRPr lang="en-US"/>
        </a:p>
      </dgm:t>
    </dgm:pt>
    <dgm:pt modelId="{73EAA005-F36B-594F-80A0-7A2DF7A1F6A3}" type="pres">
      <dgm:prSet presAssocID="{3541633A-498C-4F55-95F2-816840CFC912}" presName="vert0" presStyleCnt="0">
        <dgm:presLayoutVars>
          <dgm:dir/>
          <dgm:animOne val="branch"/>
          <dgm:animLvl val="lvl"/>
        </dgm:presLayoutVars>
      </dgm:prSet>
      <dgm:spPr/>
    </dgm:pt>
    <dgm:pt modelId="{44B6DD6D-E5BD-D643-9CB6-3EFDE63C5E8A}" type="pres">
      <dgm:prSet presAssocID="{AB34D56B-3E88-4B0F-9CFA-C5C554EC1A88}" presName="thickLine" presStyleLbl="alignNode1" presStyleIdx="0" presStyleCnt="7"/>
      <dgm:spPr/>
    </dgm:pt>
    <dgm:pt modelId="{E9706394-42DF-2645-BB81-7C1415B8B26C}" type="pres">
      <dgm:prSet presAssocID="{AB34D56B-3E88-4B0F-9CFA-C5C554EC1A88}" presName="horz1" presStyleCnt="0"/>
      <dgm:spPr/>
    </dgm:pt>
    <dgm:pt modelId="{3CBC3982-D827-1C4D-B3F5-9E1AD45C018F}" type="pres">
      <dgm:prSet presAssocID="{AB34D56B-3E88-4B0F-9CFA-C5C554EC1A88}" presName="tx1" presStyleLbl="revTx" presStyleIdx="0" presStyleCnt="7"/>
      <dgm:spPr/>
    </dgm:pt>
    <dgm:pt modelId="{51D8ED6B-9CD9-A249-AB0C-991E5C72BD83}" type="pres">
      <dgm:prSet presAssocID="{AB34D56B-3E88-4B0F-9CFA-C5C554EC1A88}" presName="vert1" presStyleCnt="0"/>
      <dgm:spPr/>
    </dgm:pt>
    <dgm:pt modelId="{BD069857-ACF9-FA45-BA74-C6650870B448}" type="pres">
      <dgm:prSet presAssocID="{253F926C-93A8-42BC-B984-08648F87E948}" presName="thickLine" presStyleLbl="alignNode1" presStyleIdx="1" presStyleCnt="7"/>
      <dgm:spPr/>
    </dgm:pt>
    <dgm:pt modelId="{2545B5CA-2BC0-D449-B321-D93A3B79C31E}" type="pres">
      <dgm:prSet presAssocID="{253F926C-93A8-42BC-B984-08648F87E948}" presName="horz1" presStyleCnt="0"/>
      <dgm:spPr/>
    </dgm:pt>
    <dgm:pt modelId="{538ACE49-B589-2C40-84DC-A5DFD22574BA}" type="pres">
      <dgm:prSet presAssocID="{253F926C-93A8-42BC-B984-08648F87E948}" presName="tx1" presStyleLbl="revTx" presStyleIdx="1" presStyleCnt="7"/>
      <dgm:spPr/>
    </dgm:pt>
    <dgm:pt modelId="{61FE1699-3BF5-4B47-A956-7530DAF12D68}" type="pres">
      <dgm:prSet presAssocID="{253F926C-93A8-42BC-B984-08648F87E948}" presName="vert1" presStyleCnt="0"/>
      <dgm:spPr/>
    </dgm:pt>
    <dgm:pt modelId="{234D09E8-718D-0D4C-BB45-9687DC40F835}" type="pres">
      <dgm:prSet presAssocID="{EFEF498B-D10B-47F5-921F-16B605ADB3A5}" presName="thickLine" presStyleLbl="alignNode1" presStyleIdx="2" presStyleCnt="7"/>
      <dgm:spPr/>
    </dgm:pt>
    <dgm:pt modelId="{BF968092-39C6-2A48-8A4C-543E8DBF7A15}" type="pres">
      <dgm:prSet presAssocID="{EFEF498B-D10B-47F5-921F-16B605ADB3A5}" presName="horz1" presStyleCnt="0"/>
      <dgm:spPr/>
    </dgm:pt>
    <dgm:pt modelId="{30490C35-D95E-A54F-B062-D79ACB0F2924}" type="pres">
      <dgm:prSet presAssocID="{EFEF498B-D10B-47F5-921F-16B605ADB3A5}" presName="tx1" presStyleLbl="revTx" presStyleIdx="2" presStyleCnt="7"/>
      <dgm:spPr/>
    </dgm:pt>
    <dgm:pt modelId="{231CC7EB-F3FD-554F-AB9B-8D6975996532}" type="pres">
      <dgm:prSet presAssocID="{EFEF498B-D10B-47F5-921F-16B605ADB3A5}" presName="vert1" presStyleCnt="0"/>
      <dgm:spPr/>
    </dgm:pt>
    <dgm:pt modelId="{85072AAE-1277-2942-8A4E-2B1F0BB9A367}" type="pres">
      <dgm:prSet presAssocID="{A56E587C-457A-461B-8F3D-43BCED11408B}" presName="thickLine" presStyleLbl="alignNode1" presStyleIdx="3" presStyleCnt="7"/>
      <dgm:spPr/>
    </dgm:pt>
    <dgm:pt modelId="{671B1FEA-7DC4-4C4D-AD2E-C3B6B9F77AC4}" type="pres">
      <dgm:prSet presAssocID="{A56E587C-457A-461B-8F3D-43BCED11408B}" presName="horz1" presStyleCnt="0"/>
      <dgm:spPr/>
    </dgm:pt>
    <dgm:pt modelId="{D58EEB13-37D3-264E-9EA4-83D07A50E5E1}" type="pres">
      <dgm:prSet presAssocID="{A56E587C-457A-461B-8F3D-43BCED11408B}" presName="tx1" presStyleLbl="revTx" presStyleIdx="3" presStyleCnt="7"/>
      <dgm:spPr/>
    </dgm:pt>
    <dgm:pt modelId="{2D64A06E-AD99-6C4A-838D-D9341B0D28A7}" type="pres">
      <dgm:prSet presAssocID="{A56E587C-457A-461B-8F3D-43BCED11408B}" presName="vert1" presStyleCnt="0"/>
      <dgm:spPr/>
    </dgm:pt>
    <dgm:pt modelId="{A6D21469-9512-874A-B54E-AB4948AB95A8}" type="pres">
      <dgm:prSet presAssocID="{AB16AD8E-B46F-41F7-A75F-7ED674045010}" presName="thickLine" presStyleLbl="alignNode1" presStyleIdx="4" presStyleCnt="7"/>
      <dgm:spPr/>
    </dgm:pt>
    <dgm:pt modelId="{5C3C9E2A-11CD-994B-B8D3-4EB986912BA9}" type="pres">
      <dgm:prSet presAssocID="{AB16AD8E-B46F-41F7-A75F-7ED674045010}" presName="horz1" presStyleCnt="0"/>
      <dgm:spPr/>
    </dgm:pt>
    <dgm:pt modelId="{211DD849-A279-8849-8D0E-DC80CC904F81}" type="pres">
      <dgm:prSet presAssocID="{AB16AD8E-B46F-41F7-A75F-7ED674045010}" presName="tx1" presStyleLbl="revTx" presStyleIdx="4" presStyleCnt="7"/>
      <dgm:spPr/>
    </dgm:pt>
    <dgm:pt modelId="{69108405-5BCF-5642-ADBF-8A51890BD729}" type="pres">
      <dgm:prSet presAssocID="{AB16AD8E-B46F-41F7-A75F-7ED674045010}" presName="vert1" presStyleCnt="0"/>
      <dgm:spPr/>
    </dgm:pt>
    <dgm:pt modelId="{111F7275-3896-F44A-8710-8685759D4C53}" type="pres">
      <dgm:prSet presAssocID="{F7E8D4CD-A1A1-41E1-B0F6-FFD175656710}" presName="thickLine" presStyleLbl="alignNode1" presStyleIdx="5" presStyleCnt="7"/>
      <dgm:spPr/>
    </dgm:pt>
    <dgm:pt modelId="{B01EDC7B-8860-1E48-B0A9-ED3D9517A1C7}" type="pres">
      <dgm:prSet presAssocID="{F7E8D4CD-A1A1-41E1-B0F6-FFD175656710}" presName="horz1" presStyleCnt="0"/>
      <dgm:spPr/>
    </dgm:pt>
    <dgm:pt modelId="{45A38A4D-2EFF-D844-BC91-02AA1B8C4363}" type="pres">
      <dgm:prSet presAssocID="{F7E8D4CD-A1A1-41E1-B0F6-FFD175656710}" presName="tx1" presStyleLbl="revTx" presStyleIdx="5" presStyleCnt="7"/>
      <dgm:spPr/>
    </dgm:pt>
    <dgm:pt modelId="{462847BE-92C2-4D41-943F-EC84E008A458}" type="pres">
      <dgm:prSet presAssocID="{F7E8D4CD-A1A1-41E1-B0F6-FFD175656710}" presName="vert1" presStyleCnt="0"/>
      <dgm:spPr/>
    </dgm:pt>
    <dgm:pt modelId="{F5908958-80C4-8342-8C24-BE04EFE3F0BF}" type="pres">
      <dgm:prSet presAssocID="{83460AD7-4A0E-4FC4-BC00-8AEE50C6261D}" presName="thickLine" presStyleLbl="alignNode1" presStyleIdx="6" presStyleCnt="7"/>
      <dgm:spPr/>
    </dgm:pt>
    <dgm:pt modelId="{F9D26663-C990-C140-A98F-F7B7012C033B}" type="pres">
      <dgm:prSet presAssocID="{83460AD7-4A0E-4FC4-BC00-8AEE50C6261D}" presName="horz1" presStyleCnt="0"/>
      <dgm:spPr/>
    </dgm:pt>
    <dgm:pt modelId="{77458BF8-5A3D-D347-AB2B-A2FF8C1E1CCA}" type="pres">
      <dgm:prSet presAssocID="{83460AD7-4A0E-4FC4-BC00-8AEE50C6261D}" presName="tx1" presStyleLbl="revTx" presStyleIdx="6" presStyleCnt="7"/>
      <dgm:spPr/>
    </dgm:pt>
    <dgm:pt modelId="{87ACA025-81D0-6C49-A84D-E8C3C07B1576}" type="pres">
      <dgm:prSet presAssocID="{83460AD7-4A0E-4FC4-BC00-8AEE50C6261D}" presName="vert1" presStyleCnt="0"/>
      <dgm:spPr/>
    </dgm:pt>
  </dgm:ptLst>
  <dgm:cxnLst>
    <dgm:cxn modelId="{49D7F82A-2B17-4722-90A3-D006308BDB73}" srcId="{3541633A-498C-4F55-95F2-816840CFC912}" destId="{83460AD7-4A0E-4FC4-BC00-8AEE50C6261D}" srcOrd="6" destOrd="0" parTransId="{49886C13-1C0E-46D5-9D51-E8AD33DB507E}" sibTransId="{05D600F9-580A-4678-9921-0F7127BBF292}"/>
    <dgm:cxn modelId="{8256EA3E-539E-DF43-B362-358A9615E766}" type="presOf" srcId="{3541633A-498C-4F55-95F2-816840CFC912}" destId="{73EAA005-F36B-594F-80A0-7A2DF7A1F6A3}" srcOrd="0" destOrd="0" presId="urn:microsoft.com/office/officeart/2008/layout/LinedList"/>
    <dgm:cxn modelId="{AA534C5F-7C8C-4C93-B0CA-DA3F129C487F}" srcId="{3541633A-498C-4F55-95F2-816840CFC912}" destId="{F7E8D4CD-A1A1-41E1-B0F6-FFD175656710}" srcOrd="5" destOrd="0" parTransId="{BB0E0A20-DFEA-4B29-925E-43703A06139C}" sibTransId="{96AB4E05-2CF5-4BC9-AC02-3367E2433B79}"/>
    <dgm:cxn modelId="{26A6F168-B21E-6E4E-9E54-77FF3C478FC5}" type="presOf" srcId="{A56E587C-457A-461B-8F3D-43BCED11408B}" destId="{D58EEB13-37D3-264E-9EA4-83D07A50E5E1}" srcOrd="0" destOrd="0" presId="urn:microsoft.com/office/officeart/2008/layout/LinedList"/>
    <dgm:cxn modelId="{177A1A4F-3484-4145-A69A-9A9623605438}" type="presOf" srcId="{AB16AD8E-B46F-41F7-A75F-7ED674045010}" destId="{211DD849-A279-8849-8D0E-DC80CC904F81}" srcOrd="0" destOrd="0" presId="urn:microsoft.com/office/officeart/2008/layout/LinedList"/>
    <dgm:cxn modelId="{E213A64F-1274-4113-8F72-FFAA5A993EA6}" srcId="{3541633A-498C-4F55-95F2-816840CFC912}" destId="{AB16AD8E-B46F-41F7-A75F-7ED674045010}" srcOrd="4" destOrd="0" parTransId="{DB7231C6-51A0-4A1D-8F1D-F5EAA6956C49}" sibTransId="{0A9F7F1C-3200-456F-AAEB-0F8D4F56BB9A}"/>
    <dgm:cxn modelId="{A970D787-BBD2-4871-9EBA-06C863A0DD65}" srcId="{3541633A-498C-4F55-95F2-816840CFC912}" destId="{AB34D56B-3E88-4B0F-9CFA-C5C554EC1A88}" srcOrd="0" destOrd="0" parTransId="{919EC7B7-93D1-40CE-8DBF-D9452DE066EA}" sibTransId="{41545BD2-9FED-447C-B7D8-F9CAAA244890}"/>
    <dgm:cxn modelId="{4634128E-46E1-854C-9795-8BD5C0F27FBB}" type="presOf" srcId="{AB34D56B-3E88-4B0F-9CFA-C5C554EC1A88}" destId="{3CBC3982-D827-1C4D-B3F5-9E1AD45C018F}" srcOrd="0" destOrd="0" presId="urn:microsoft.com/office/officeart/2008/layout/LinedList"/>
    <dgm:cxn modelId="{0EA95D90-19BA-4024-857C-26FC19437AAB}" srcId="{3541633A-498C-4F55-95F2-816840CFC912}" destId="{253F926C-93A8-42BC-B984-08648F87E948}" srcOrd="1" destOrd="0" parTransId="{2C2D3B61-6D5A-4DA7-927A-059C12E9A43F}" sibTransId="{D587CC92-5BC6-4073-A42F-E343BD035591}"/>
    <dgm:cxn modelId="{900138BB-C79E-2C4E-A2F3-71ED233E55D9}" type="presOf" srcId="{EFEF498B-D10B-47F5-921F-16B605ADB3A5}" destId="{30490C35-D95E-A54F-B062-D79ACB0F2924}" srcOrd="0" destOrd="0" presId="urn:microsoft.com/office/officeart/2008/layout/LinedList"/>
    <dgm:cxn modelId="{5066F1BB-82EF-4FDC-8471-563F389F98AE}" srcId="{3541633A-498C-4F55-95F2-816840CFC912}" destId="{EFEF498B-D10B-47F5-921F-16B605ADB3A5}" srcOrd="2" destOrd="0" parTransId="{B0543AE2-AE3F-49ED-8271-BC10B7023C91}" sibTransId="{56F0120F-F327-4F26-8BC6-4FFF4D9908BC}"/>
    <dgm:cxn modelId="{AA5082C0-11C7-4159-8C06-F0B2F2351C65}" srcId="{3541633A-498C-4F55-95F2-816840CFC912}" destId="{A56E587C-457A-461B-8F3D-43BCED11408B}" srcOrd="3" destOrd="0" parTransId="{5B8E919E-2EEE-4C68-961A-506234CBA4E4}" sibTransId="{243DBE47-B241-4C66-949F-9E787568077A}"/>
    <dgm:cxn modelId="{A14DACC6-0C64-ED4D-9485-90C0FA8E0B04}" type="presOf" srcId="{83460AD7-4A0E-4FC4-BC00-8AEE50C6261D}" destId="{77458BF8-5A3D-D347-AB2B-A2FF8C1E1CCA}" srcOrd="0" destOrd="0" presId="urn:microsoft.com/office/officeart/2008/layout/LinedList"/>
    <dgm:cxn modelId="{E40160EB-5BA2-BE47-BA99-33361D2742B5}" type="presOf" srcId="{253F926C-93A8-42BC-B984-08648F87E948}" destId="{538ACE49-B589-2C40-84DC-A5DFD22574BA}" srcOrd="0" destOrd="0" presId="urn:microsoft.com/office/officeart/2008/layout/LinedList"/>
    <dgm:cxn modelId="{254E1DFE-A16E-4D46-ABC6-D16C6CE4DE84}" type="presOf" srcId="{F7E8D4CD-A1A1-41E1-B0F6-FFD175656710}" destId="{45A38A4D-2EFF-D844-BC91-02AA1B8C4363}" srcOrd="0" destOrd="0" presId="urn:microsoft.com/office/officeart/2008/layout/LinedList"/>
    <dgm:cxn modelId="{91E64351-1607-3A49-9D17-7C0ED34B7528}" type="presParOf" srcId="{73EAA005-F36B-594F-80A0-7A2DF7A1F6A3}" destId="{44B6DD6D-E5BD-D643-9CB6-3EFDE63C5E8A}" srcOrd="0" destOrd="0" presId="urn:microsoft.com/office/officeart/2008/layout/LinedList"/>
    <dgm:cxn modelId="{5D702547-69BB-044E-9603-5CF46870377A}" type="presParOf" srcId="{73EAA005-F36B-594F-80A0-7A2DF7A1F6A3}" destId="{E9706394-42DF-2645-BB81-7C1415B8B26C}" srcOrd="1" destOrd="0" presId="urn:microsoft.com/office/officeart/2008/layout/LinedList"/>
    <dgm:cxn modelId="{A37EEB50-0948-C149-B6E3-9F3A6B79F6CB}" type="presParOf" srcId="{E9706394-42DF-2645-BB81-7C1415B8B26C}" destId="{3CBC3982-D827-1C4D-B3F5-9E1AD45C018F}" srcOrd="0" destOrd="0" presId="urn:microsoft.com/office/officeart/2008/layout/LinedList"/>
    <dgm:cxn modelId="{B563B0DC-035B-FA42-8A2B-2435D87A28C1}" type="presParOf" srcId="{E9706394-42DF-2645-BB81-7C1415B8B26C}" destId="{51D8ED6B-9CD9-A249-AB0C-991E5C72BD83}" srcOrd="1" destOrd="0" presId="urn:microsoft.com/office/officeart/2008/layout/LinedList"/>
    <dgm:cxn modelId="{3F0C42BF-B344-6444-ACF9-CD194F7A0609}" type="presParOf" srcId="{73EAA005-F36B-594F-80A0-7A2DF7A1F6A3}" destId="{BD069857-ACF9-FA45-BA74-C6650870B448}" srcOrd="2" destOrd="0" presId="urn:microsoft.com/office/officeart/2008/layout/LinedList"/>
    <dgm:cxn modelId="{0BCA6B1A-B874-6747-91B2-9E6F5C40822B}" type="presParOf" srcId="{73EAA005-F36B-594F-80A0-7A2DF7A1F6A3}" destId="{2545B5CA-2BC0-D449-B321-D93A3B79C31E}" srcOrd="3" destOrd="0" presId="urn:microsoft.com/office/officeart/2008/layout/LinedList"/>
    <dgm:cxn modelId="{4DF8ED6B-74E1-FC45-A63E-BBF285AD8C39}" type="presParOf" srcId="{2545B5CA-2BC0-D449-B321-D93A3B79C31E}" destId="{538ACE49-B589-2C40-84DC-A5DFD22574BA}" srcOrd="0" destOrd="0" presId="urn:microsoft.com/office/officeart/2008/layout/LinedList"/>
    <dgm:cxn modelId="{E285CD8D-B116-9C46-9536-435CF6AA8458}" type="presParOf" srcId="{2545B5CA-2BC0-D449-B321-D93A3B79C31E}" destId="{61FE1699-3BF5-4B47-A956-7530DAF12D68}" srcOrd="1" destOrd="0" presId="urn:microsoft.com/office/officeart/2008/layout/LinedList"/>
    <dgm:cxn modelId="{71E281FA-9D9B-3144-8886-390CD4CA8374}" type="presParOf" srcId="{73EAA005-F36B-594F-80A0-7A2DF7A1F6A3}" destId="{234D09E8-718D-0D4C-BB45-9687DC40F835}" srcOrd="4" destOrd="0" presId="urn:microsoft.com/office/officeart/2008/layout/LinedList"/>
    <dgm:cxn modelId="{2278DF58-B7AF-F94A-A9C6-9FC73F2A8E2B}" type="presParOf" srcId="{73EAA005-F36B-594F-80A0-7A2DF7A1F6A3}" destId="{BF968092-39C6-2A48-8A4C-543E8DBF7A15}" srcOrd="5" destOrd="0" presId="urn:microsoft.com/office/officeart/2008/layout/LinedList"/>
    <dgm:cxn modelId="{81836502-E7B3-DF40-9995-209AE3D43FD5}" type="presParOf" srcId="{BF968092-39C6-2A48-8A4C-543E8DBF7A15}" destId="{30490C35-D95E-A54F-B062-D79ACB0F2924}" srcOrd="0" destOrd="0" presId="urn:microsoft.com/office/officeart/2008/layout/LinedList"/>
    <dgm:cxn modelId="{A9B96ACC-1F2D-0F43-BAC4-3346DB6CCFD7}" type="presParOf" srcId="{BF968092-39C6-2A48-8A4C-543E8DBF7A15}" destId="{231CC7EB-F3FD-554F-AB9B-8D6975996532}" srcOrd="1" destOrd="0" presId="urn:microsoft.com/office/officeart/2008/layout/LinedList"/>
    <dgm:cxn modelId="{9A8201A5-AE3A-AA4B-9E97-1D75003EB049}" type="presParOf" srcId="{73EAA005-F36B-594F-80A0-7A2DF7A1F6A3}" destId="{85072AAE-1277-2942-8A4E-2B1F0BB9A367}" srcOrd="6" destOrd="0" presId="urn:microsoft.com/office/officeart/2008/layout/LinedList"/>
    <dgm:cxn modelId="{EE312A17-B12E-A345-8463-81A1DDEA8D9C}" type="presParOf" srcId="{73EAA005-F36B-594F-80A0-7A2DF7A1F6A3}" destId="{671B1FEA-7DC4-4C4D-AD2E-C3B6B9F77AC4}" srcOrd="7" destOrd="0" presId="urn:microsoft.com/office/officeart/2008/layout/LinedList"/>
    <dgm:cxn modelId="{A422BA74-0896-374F-91BD-8FECAF56612E}" type="presParOf" srcId="{671B1FEA-7DC4-4C4D-AD2E-C3B6B9F77AC4}" destId="{D58EEB13-37D3-264E-9EA4-83D07A50E5E1}" srcOrd="0" destOrd="0" presId="urn:microsoft.com/office/officeart/2008/layout/LinedList"/>
    <dgm:cxn modelId="{8FDB44CB-6A42-1847-A883-0F8B752CB6B1}" type="presParOf" srcId="{671B1FEA-7DC4-4C4D-AD2E-C3B6B9F77AC4}" destId="{2D64A06E-AD99-6C4A-838D-D9341B0D28A7}" srcOrd="1" destOrd="0" presId="urn:microsoft.com/office/officeart/2008/layout/LinedList"/>
    <dgm:cxn modelId="{D65654FC-A6DC-D145-A4BE-1E9ECCE444F2}" type="presParOf" srcId="{73EAA005-F36B-594F-80A0-7A2DF7A1F6A3}" destId="{A6D21469-9512-874A-B54E-AB4948AB95A8}" srcOrd="8" destOrd="0" presId="urn:microsoft.com/office/officeart/2008/layout/LinedList"/>
    <dgm:cxn modelId="{F7FB92CF-E9E8-3F48-9570-595B3C98A322}" type="presParOf" srcId="{73EAA005-F36B-594F-80A0-7A2DF7A1F6A3}" destId="{5C3C9E2A-11CD-994B-B8D3-4EB986912BA9}" srcOrd="9" destOrd="0" presId="urn:microsoft.com/office/officeart/2008/layout/LinedList"/>
    <dgm:cxn modelId="{EA39F9C2-2810-174E-BDEE-1513BFA50CE3}" type="presParOf" srcId="{5C3C9E2A-11CD-994B-B8D3-4EB986912BA9}" destId="{211DD849-A279-8849-8D0E-DC80CC904F81}" srcOrd="0" destOrd="0" presId="urn:microsoft.com/office/officeart/2008/layout/LinedList"/>
    <dgm:cxn modelId="{D232DCC9-143C-6A49-83C1-4117A4118085}" type="presParOf" srcId="{5C3C9E2A-11CD-994B-B8D3-4EB986912BA9}" destId="{69108405-5BCF-5642-ADBF-8A51890BD729}" srcOrd="1" destOrd="0" presId="urn:microsoft.com/office/officeart/2008/layout/LinedList"/>
    <dgm:cxn modelId="{D7C079A3-EF0A-8940-8128-B2D58D2DD368}" type="presParOf" srcId="{73EAA005-F36B-594F-80A0-7A2DF7A1F6A3}" destId="{111F7275-3896-F44A-8710-8685759D4C53}" srcOrd="10" destOrd="0" presId="urn:microsoft.com/office/officeart/2008/layout/LinedList"/>
    <dgm:cxn modelId="{C266572C-49A5-554F-8875-6F59721E37D5}" type="presParOf" srcId="{73EAA005-F36B-594F-80A0-7A2DF7A1F6A3}" destId="{B01EDC7B-8860-1E48-B0A9-ED3D9517A1C7}" srcOrd="11" destOrd="0" presId="urn:microsoft.com/office/officeart/2008/layout/LinedList"/>
    <dgm:cxn modelId="{203DF3A7-EBAA-B84C-B3DF-1524B515BD90}" type="presParOf" srcId="{B01EDC7B-8860-1E48-B0A9-ED3D9517A1C7}" destId="{45A38A4D-2EFF-D844-BC91-02AA1B8C4363}" srcOrd="0" destOrd="0" presId="urn:microsoft.com/office/officeart/2008/layout/LinedList"/>
    <dgm:cxn modelId="{D52EEF0F-2E65-7D42-B59C-A90F74E33E00}" type="presParOf" srcId="{B01EDC7B-8860-1E48-B0A9-ED3D9517A1C7}" destId="{462847BE-92C2-4D41-943F-EC84E008A458}" srcOrd="1" destOrd="0" presId="urn:microsoft.com/office/officeart/2008/layout/LinedList"/>
    <dgm:cxn modelId="{E633E8DC-EECD-724A-A133-6DF85758DADC}" type="presParOf" srcId="{73EAA005-F36B-594F-80A0-7A2DF7A1F6A3}" destId="{F5908958-80C4-8342-8C24-BE04EFE3F0BF}" srcOrd="12" destOrd="0" presId="urn:microsoft.com/office/officeart/2008/layout/LinedList"/>
    <dgm:cxn modelId="{19E43C4B-0537-1F42-832B-5E48CD9B86BD}" type="presParOf" srcId="{73EAA005-F36B-594F-80A0-7A2DF7A1F6A3}" destId="{F9D26663-C990-C140-A98F-F7B7012C033B}" srcOrd="13" destOrd="0" presId="urn:microsoft.com/office/officeart/2008/layout/LinedList"/>
    <dgm:cxn modelId="{F25EB389-71F7-5C40-9EBD-12B82635BC93}" type="presParOf" srcId="{F9D26663-C990-C140-A98F-F7B7012C033B}" destId="{77458BF8-5A3D-D347-AB2B-A2FF8C1E1CCA}" srcOrd="0" destOrd="0" presId="urn:microsoft.com/office/officeart/2008/layout/LinedList"/>
    <dgm:cxn modelId="{B73C1041-3F92-AB4E-AA49-58B5B791D85A}" type="presParOf" srcId="{F9D26663-C990-C140-A98F-F7B7012C033B}" destId="{87ACA025-81D0-6C49-A84D-E8C3C07B1576}"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4F9D38-0DAC-4581-8D59-1EE73B0A89D8}"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320E546-0B64-48C4-805D-2CF2E348B964}">
      <dgm:prSet/>
      <dgm:spPr/>
      <dgm:t>
        <a:bodyPr/>
        <a:lstStyle/>
        <a:p>
          <a:pPr>
            <a:lnSpc>
              <a:spcPct val="100000"/>
            </a:lnSpc>
            <a:defRPr cap="all"/>
          </a:pPr>
          <a:r>
            <a:rPr lang="en-US"/>
            <a:t>Model purpose</a:t>
          </a:r>
        </a:p>
      </dgm:t>
    </dgm:pt>
    <dgm:pt modelId="{45F13DED-1CF8-4B5D-AD03-6F2F3E6202EC}" type="parTrans" cxnId="{B0E0AA48-D51A-4CCD-8E24-A8BA6ECCC4F0}">
      <dgm:prSet/>
      <dgm:spPr/>
      <dgm:t>
        <a:bodyPr/>
        <a:lstStyle/>
        <a:p>
          <a:endParaRPr lang="en-US"/>
        </a:p>
      </dgm:t>
    </dgm:pt>
    <dgm:pt modelId="{78C19E4C-41EA-4EEE-83A2-B1ED7AAD01C0}" type="sibTrans" cxnId="{B0E0AA48-D51A-4CCD-8E24-A8BA6ECCC4F0}">
      <dgm:prSet/>
      <dgm:spPr/>
      <dgm:t>
        <a:bodyPr/>
        <a:lstStyle/>
        <a:p>
          <a:endParaRPr lang="en-US"/>
        </a:p>
      </dgm:t>
    </dgm:pt>
    <dgm:pt modelId="{42B6BD48-107E-443F-A486-8F60F239561C}">
      <dgm:prSet/>
      <dgm:spPr/>
      <dgm:t>
        <a:bodyPr/>
        <a:lstStyle/>
        <a:p>
          <a:pPr>
            <a:lnSpc>
              <a:spcPct val="100000"/>
            </a:lnSpc>
            <a:defRPr cap="all"/>
          </a:pPr>
          <a:r>
            <a:rPr lang="en-US"/>
            <a:t>Foster gratitude</a:t>
          </a:r>
        </a:p>
      </dgm:t>
    </dgm:pt>
    <dgm:pt modelId="{ABB00791-10B6-4A34-8068-8A4E71D849A8}" type="parTrans" cxnId="{245C7713-BE2A-41D2-82A7-45E3019364AE}">
      <dgm:prSet/>
      <dgm:spPr/>
      <dgm:t>
        <a:bodyPr/>
        <a:lstStyle/>
        <a:p>
          <a:endParaRPr lang="en-US"/>
        </a:p>
      </dgm:t>
    </dgm:pt>
    <dgm:pt modelId="{2ECDEFDB-B13E-430F-82E6-EFFF054552D6}" type="sibTrans" cxnId="{245C7713-BE2A-41D2-82A7-45E3019364AE}">
      <dgm:prSet/>
      <dgm:spPr/>
      <dgm:t>
        <a:bodyPr/>
        <a:lstStyle/>
        <a:p>
          <a:endParaRPr lang="en-US"/>
        </a:p>
      </dgm:t>
    </dgm:pt>
    <dgm:pt modelId="{CF6FB53B-9CCD-400A-B6C0-447DB2D73093}">
      <dgm:prSet/>
      <dgm:spPr/>
      <dgm:t>
        <a:bodyPr/>
        <a:lstStyle/>
        <a:p>
          <a:pPr>
            <a:lnSpc>
              <a:spcPct val="100000"/>
            </a:lnSpc>
            <a:defRPr cap="all"/>
          </a:pPr>
          <a:r>
            <a:rPr lang="en-US"/>
            <a:t>Ask about skills and talents</a:t>
          </a:r>
        </a:p>
      </dgm:t>
    </dgm:pt>
    <dgm:pt modelId="{65EEF1BC-E6FA-43F5-9E3B-84F99D5D4FE2}" type="parTrans" cxnId="{C36760AC-CE66-4462-B337-914C2994A2EE}">
      <dgm:prSet/>
      <dgm:spPr/>
      <dgm:t>
        <a:bodyPr/>
        <a:lstStyle/>
        <a:p>
          <a:endParaRPr lang="en-US"/>
        </a:p>
      </dgm:t>
    </dgm:pt>
    <dgm:pt modelId="{104DE9BE-B4C3-4077-B446-1D46EC3D6788}" type="sibTrans" cxnId="{C36760AC-CE66-4462-B337-914C2994A2EE}">
      <dgm:prSet/>
      <dgm:spPr/>
      <dgm:t>
        <a:bodyPr/>
        <a:lstStyle/>
        <a:p>
          <a:endParaRPr lang="en-US"/>
        </a:p>
      </dgm:t>
    </dgm:pt>
    <dgm:pt modelId="{87D80320-CE42-4E7B-93B4-32C71EBB82BC}">
      <dgm:prSet/>
      <dgm:spPr/>
      <dgm:t>
        <a:bodyPr/>
        <a:lstStyle/>
        <a:p>
          <a:pPr>
            <a:lnSpc>
              <a:spcPct val="100000"/>
            </a:lnSpc>
            <a:defRPr cap="all"/>
          </a:pPr>
          <a:r>
            <a:rPr lang="en-US"/>
            <a:t>Ask how they hope to change the world</a:t>
          </a:r>
        </a:p>
      </dgm:t>
    </dgm:pt>
    <dgm:pt modelId="{B4AA3731-4EAA-40A9-8AA0-28DF6A812BBE}" type="parTrans" cxnId="{EDCC0424-BA52-4594-9FAF-851F072051A6}">
      <dgm:prSet/>
      <dgm:spPr/>
      <dgm:t>
        <a:bodyPr/>
        <a:lstStyle/>
        <a:p>
          <a:endParaRPr lang="en-US"/>
        </a:p>
      </dgm:t>
    </dgm:pt>
    <dgm:pt modelId="{CF7C85F8-7773-492B-8600-6C1B2720A90C}" type="sibTrans" cxnId="{EDCC0424-BA52-4594-9FAF-851F072051A6}">
      <dgm:prSet/>
      <dgm:spPr/>
      <dgm:t>
        <a:bodyPr/>
        <a:lstStyle/>
        <a:p>
          <a:endParaRPr lang="en-US"/>
        </a:p>
      </dgm:t>
    </dgm:pt>
    <dgm:pt modelId="{761FFE91-D9FF-4438-A1DC-1B1AA060F69F}">
      <dgm:prSet/>
      <dgm:spPr/>
      <dgm:t>
        <a:bodyPr/>
        <a:lstStyle/>
        <a:p>
          <a:pPr>
            <a:lnSpc>
              <a:spcPct val="100000"/>
            </a:lnSpc>
            <a:defRPr cap="all"/>
          </a:pPr>
          <a:r>
            <a:rPr lang="en-US"/>
            <a:t>Listen to what they are saying</a:t>
          </a:r>
        </a:p>
      </dgm:t>
    </dgm:pt>
    <dgm:pt modelId="{7F7AF8B1-0725-4DA9-857E-62BD31EA7E2A}" type="parTrans" cxnId="{121E290F-089C-448E-9303-336CEB971709}">
      <dgm:prSet/>
      <dgm:spPr/>
      <dgm:t>
        <a:bodyPr/>
        <a:lstStyle/>
        <a:p>
          <a:endParaRPr lang="en-US"/>
        </a:p>
      </dgm:t>
    </dgm:pt>
    <dgm:pt modelId="{86C79948-373D-48DA-AB14-16BA7660F9ED}" type="sibTrans" cxnId="{121E290F-089C-448E-9303-336CEB971709}">
      <dgm:prSet/>
      <dgm:spPr/>
      <dgm:t>
        <a:bodyPr/>
        <a:lstStyle/>
        <a:p>
          <a:endParaRPr lang="en-US"/>
        </a:p>
      </dgm:t>
    </dgm:pt>
    <dgm:pt modelId="{E2A224D9-B44F-415C-BA55-779F84EFE5C7}">
      <dgm:prSet/>
      <dgm:spPr/>
      <dgm:t>
        <a:bodyPr/>
        <a:lstStyle/>
        <a:p>
          <a:pPr>
            <a:lnSpc>
              <a:spcPct val="100000"/>
            </a:lnSpc>
            <a:defRPr cap="all"/>
          </a:pPr>
          <a:r>
            <a:rPr lang="en-US"/>
            <a:t>Allow for time to reflect on purpose</a:t>
          </a:r>
        </a:p>
      </dgm:t>
    </dgm:pt>
    <dgm:pt modelId="{C9D53133-33C7-406C-B1D3-3EEA397A63D3}" type="parTrans" cxnId="{B3528BE7-03E4-4996-B12D-FDDA96BB35DC}">
      <dgm:prSet/>
      <dgm:spPr/>
      <dgm:t>
        <a:bodyPr/>
        <a:lstStyle/>
        <a:p>
          <a:endParaRPr lang="en-US"/>
        </a:p>
      </dgm:t>
    </dgm:pt>
    <dgm:pt modelId="{D4702B19-62DD-4B17-A89C-861433546B2F}" type="sibTrans" cxnId="{B3528BE7-03E4-4996-B12D-FDDA96BB35DC}">
      <dgm:prSet/>
      <dgm:spPr/>
      <dgm:t>
        <a:bodyPr/>
        <a:lstStyle/>
        <a:p>
          <a:endParaRPr lang="en-US"/>
        </a:p>
      </dgm:t>
    </dgm:pt>
    <dgm:pt modelId="{32E2D32A-AF79-42B0-AA0D-54EBA41022B4}" type="pres">
      <dgm:prSet presAssocID="{474F9D38-0DAC-4581-8D59-1EE73B0A89D8}" presName="root" presStyleCnt="0">
        <dgm:presLayoutVars>
          <dgm:dir/>
          <dgm:resizeHandles val="exact"/>
        </dgm:presLayoutVars>
      </dgm:prSet>
      <dgm:spPr/>
    </dgm:pt>
    <dgm:pt modelId="{AF1A7764-70FC-4032-834C-909743E03E5F}" type="pres">
      <dgm:prSet presAssocID="{5320E546-0B64-48C4-805D-2CF2E348B964}" presName="compNode" presStyleCnt="0"/>
      <dgm:spPr/>
    </dgm:pt>
    <dgm:pt modelId="{E3B62A3F-F9E5-4D7D-9CDB-1DA1B77E2892}" type="pres">
      <dgm:prSet presAssocID="{5320E546-0B64-48C4-805D-2CF2E348B964}" presName="iconBgRect" presStyleLbl="bgShp" presStyleIdx="0" presStyleCnt="6"/>
      <dgm:spPr>
        <a:prstGeom prst="round2DiagRect">
          <a:avLst>
            <a:gd name="adj1" fmla="val 29727"/>
            <a:gd name="adj2" fmla="val 0"/>
          </a:avLst>
        </a:prstGeom>
      </dgm:spPr>
    </dgm:pt>
    <dgm:pt modelId="{C0212C75-E517-4305-BB1E-3D299881A949}" type="pres">
      <dgm:prSet presAssocID="{5320E546-0B64-48C4-805D-2CF2E348B96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3DD7B707-9803-413E-8E66-2931EA593BA0}" type="pres">
      <dgm:prSet presAssocID="{5320E546-0B64-48C4-805D-2CF2E348B964}" presName="spaceRect" presStyleCnt="0"/>
      <dgm:spPr/>
    </dgm:pt>
    <dgm:pt modelId="{8D228AB9-829B-4297-B2C8-EC62295EDDF3}" type="pres">
      <dgm:prSet presAssocID="{5320E546-0B64-48C4-805D-2CF2E348B964}" presName="textRect" presStyleLbl="revTx" presStyleIdx="0" presStyleCnt="6">
        <dgm:presLayoutVars>
          <dgm:chMax val="1"/>
          <dgm:chPref val="1"/>
        </dgm:presLayoutVars>
      </dgm:prSet>
      <dgm:spPr/>
    </dgm:pt>
    <dgm:pt modelId="{041062F4-9BDC-4B6C-98F4-6D2AA9335BF0}" type="pres">
      <dgm:prSet presAssocID="{78C19E4C-41EA-4EEE-83A2-B1ED7AAD01C0}" presName="sibTrans" presStyleCnt="0"/>
      <dgm:spPr/>
    </dgm:pt>
    <dgm:pt modelId="{D7FA1B54-80BC-4EC8-AE29-A101EA5AED56}" type="pres">
      <dgm:prSet presAssocID="{42B6BD48-107E-443F-A486-8F60F239561C}" presName="compNode" presStyleCnt="0"/>
      <dgm:spPr/>
    </dgm:pt>
    <dgm:pt modelId="{832A7FC0-AF01-4872-98EE-3C6B94F0338C}" type="pres">
      <dgm:prSet presAssocID="{42B6BD48-107E-443F-A486-8F60F239561C}" presName="iconBgRect" presStyleLbl="bgShp" presStyleIdx="1" presStyleCnt="6"/>
      <dgm:spPr>
        <a:prstGeom prst="round2DiagRect">
          <a:avLst>
            <a:gd name="adj1" fmla="val 29727"/>
            <a:gd name="adj2" fmla="val 0"/>
          </a:avLst>
        </a:prstGeom>
      </dgm:spPr>
    </dgm:pt>
    <dgm:pt modelId="{10F6C8A5-2FCB-4353-A947-9BA7AE03288E}" type="pres">
      <dgm:prSet presAssocID="{42B6BD48-107E-443F-A486-8F60F239561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a:ext>
      </dgm:extLst>
    </dgm:pt>
    <dgm:pt modelId="{141940FE-1357-4229-9D44-9BD91F6A85BC}" type="pres">
      <dgm:prSet presAssocID="{42B6BD48-107E-443F-A486-8F60F239561C}" presName="spaceRect" presStyleCnt="0"/>
      <dgm:spPr/>
    </dgm:pt>
    <dgm:pt modelId="{5F712568-D0D5-4821-AA1F-E238F2933F21}" type="pres">
      <dgm:prSet presAssocID="{42B6BD48-107E-443F-A486-8F60F239561C}" presName="textRect" presStyleLbl="revTx" presStyleIdx="1" presStyleCnt="6">
        <dgm:presLayoutVars>
          <dgm:chMax val="1"/>
          <dgm:chPref val="1"/>
        </dgm:presLayoutVars>
      </dgm:prSet>
      <dgm:spPr/>
    </dgm:pt>
    <dgm:pt modelId="{B37561AE-CD2C-47D4-B09D-E9AC3FCF477D}" type="pres">
      <dgm:prSet presAssocID="{2ECDEFDB-B13E-430F-82E6-EFFF054552D6}" presName="sibTrans" presStyleCnt="0"/>
      <dgm:spPr/>
    </dgm:pt>
    <dgm:pt modelId="{C42F7BC3-4458-497F-9E83-7D4004400B64}" type="pres">
      <dgm:prSet presAssocID="{CF6FB53B-9CCD-400A-B6C0-447DB2D73093}" presName="compNode" presStyleCnt="0"/>
      <dgm:spPr/>
    </dgm:pt>
    <dgm:pt modelId="{0B6037FF-5BC3-4A40-A306-0B52CBF37DD1}" type="pres">
      <dgm:prSet presAssocID="{CF6FB53B-9CCD-400A-B6C0-447DB2D73093}" presName="iconBgRect" presStyleLbl="bgShp" presStyleIdx="2" presStyleCnt="6"/>
      <dgm:spPr>
        <a:prstGeom prst="round2DiagRect">
          <a:avLst>
            <a:gd name="adj1" fmla="val 29727"/>
            <a:gd name="adj2" fmla="val 0"/>
          </a:avLst>
        </a:prstGeom>
      </dgm:spPr>
    </dgm:pt>
    <dgm:pt modelId="{C2050A2F-5039-4010-99FA-6EFAC149501D}" type="pres">
      <dgm:prSet presAssocID="{CF6FB53B-9CCD-400A-B6C0-447DB2D7309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05F20D28-BFEB-4E1E-BFA5-5BC6E042A5A7}" type="pres">
      <dgm:prSet presAssocID="{CF6FB53B-9CCD-400A-B6C0-447DB2D73093}" presName="spaceRect" presStyleCnt="0"/>
      <dgm:spPr/>
    </dgm:pt>
    <dgm:pt modelId="{6F5F4778-7432-4D25-BBE6-80261D54D682}" type="pres">
      <dgm:prSet presAssocID="{CF6FB53B-9CCD-400A-B6C0-447DB2D73093}" presName="textRect" presStyleLbl="revTx" presStyleIdx="2" presStyleCnt="6">
        <dgm:presLayoutVars>
          <dgm:chMax val="1"/>
          <dgm:chPref val="1"/>
        </dgm:presLayoutVars>
      </dgm:prSet>
      <dgm:spPr/>
    </dgm:pt>
    <dgm:pt modelId="{25034D5B-972A-489F-9532-EC4CE6CC2E70}" type="pres">
      <dgm:prSet presAssocID="{104DE9BE-B4C3-4077-B446-1D46EC3D6788}" presName="sibTrans" presStyleCnt="0"/>
      <dgm:spPr/>
    </dgm:pt>
    <dgm:pt modelId="{378E5E76-DEA9-4FB3-9089-ABF4CCA17E88}" type="pres">
      <dgm:prSet presAssocID="{87D80320-CE42-4E7B-93B4-32C71EBB82BC}" presName="compNode" presStyleCnt="0"/>
      <dgm:spPr/>
    </dgm:pt>
    <dgm:pt modelId="{E191A267-8B05-4D88-9137-B1628889A813}" type="pres">
      <dgm:prSet presAssocID="{87D80320-CE42-4E7B-93B4-32C71EBB82BC}" presName="iconBgRect" presStyleLbl="bgShp" presStyleIdx="3" presStyleCnt="6"/>
      <dgm:spPr>
        <a:prstGeom prst="round2DiagRect">
          <a:avLst>
            <a:gd name="adj1" fmla="val 29727"/>
            <a:gd name="adj2" fmla="val 0"/>
          </a:avLst>
        </a:prstGeom>
      </dgm:spPr>
    </dgm:pt>
    <dgm:pt modelId="{6228D1E6-BE3E-4116-86CA-953D855ABE93}" type="pres">
      <dgm:prSet presAssocID="{87D80320-CE42-4E7B-93B4-32C71EBB82B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th Globe Americas"/>
        </a:ext>
      </dgm:extLst>
    </dgm:pt>
    <dgm:pt modelId="{C870530E-1989-4886-8679-76269613AE6D}" type="pres">
      <dgm:prSet presAssocID="{87D80320-CE42-4E7B-93B4-32C71EBB82BC}" presName="spaceRect" presStyleCnt="0"/>
      <dgm:spPr/>
    </dgm:pt>
    <dgm:pt modelId="{4C530F5A-AD07-4AA7-BD5B-829E7F29F1B4}" type="pres">
      <dgm:prSet presAssocID="{87D80320-CE42-4E7B-93B4-32C71EBB82BC}" presName="textRect" presStyleLbl="revTx" presStyleIdx="3" presStyleCnt="6">
        <dgm:presLayoutVars>
          <dgm:chMax val="1"/>
          <dgm:chPref val="1"/>
        </dgm:presLayoutVars>
      </dgm:prSet>
      <dgm:spPr/>
    </dgm:pt>
    <dgm:pt modelId="{08E36C82-CF72-49E0-A841-CB77E365B79B}" type="pres">
      <dgm:prSet presAssocID="{CF7C85F8-7773-492B-8600-6C1B2720A90C}" presName="sibTrans" presStyleCnt="0"/>
      <dgm:spPr/>
    </dgm:pt>
    <dgm:pt modelId="{C47C8C57-7D17-4F8D-B23B-51ADA058D2D4}" type="pres">
      <dgm:prSet presAssocID="{761FFE91-D9FF-4438-A1DC-1B1AA060F69F}" presName="compNode" presStyleCnt="0"/>
      <dgm:spPr/>
    </dgm:pt>
    <dgm:pt modelId="{0F8DE880-93E2-43FA-ADC8-223B2A36A505}" type="pres">
      <dgm:prSet presAssocID="{761FFE91-D9FF-4438-A1DC-1B1AA060F69F}" presName="iconBgRect" presStyleLbl="bgShp" presStyleIdx="4" presStyleCnt="6"/>
      <dgm:spPr>
        <a:prstGeom prst="round2DiagRect">
          <a:avLst>
            <a:gd name="adj1" fmla="val 29727"/>
            <a:gd name="adj2" fmla="val 0"/>
          </a:avLst>
        </a:prstGeom>
      </dgm:spPr>
    </dgm:pt>
    <dgm:pt modelId="{B0ED99DC-6DE2-4A14-9AEE-1C7372CF38F8}" type="pres">
      <dgm:prSet presAssocID="{761FFE91-D9FF-4438-A1DC-1B1AA060F69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eaf"/>
        </a:ext>
      </dgm:extLst>
    </dgm:pt>
    <dgm:pt modelId="{E5159672-C43D-4529-BCBD-67423AC1DA59}" type="pres">
      <dgm:prSet presAssocID="{761FFE91-D9FF-4438-A1DC-1B1AA060F69F}" presName="spaceRect" presStyleCnt="0"/>
      <dgm:spPr/>
    </dgm:pt>
    <dgm:pt modelId="{18E25932-4B86-46BB-A541-AE8169935F32}" type="pres">
      <dgm:prSet presAssocID="{761FFE91-D9FF-4438-A1DC-1B1AA060F69F}" presName="textRect" presStyleLbl="revTx" presStyleIdx="4" presStyleCnt="6">
        <dgm:presLayoutVars>
          <dgm:chMax val="1"/>
          <dgm:chPref val="1"/>
        </dgm:presLayoutVars>
      </dgm:prSet>
      <dgm:spPr/>
    </dgm:pt>
    <dgm:pt modelId="{21E02433-7E0E-4B2A-B1B7-76BF89384A9D}" type="pres">
      <dgm:prSet presAssocID="{86C79948-373D-48DA-AB14-16BA7660F9ED}" presName="sibTrans" presStyleCnt="0"/>
      <dgm:spPr/>
    </dgm:pt>
    <dgm:pt modelId="{0F19F47C-567E-4477-BDA3-93F6FCF4777D}" type="pres">
      <dgm:prSet presAssocID="{E2A224D9-B44F-415C-BA55-779F84EFE5C7}" presName="compNode" presStyleCnt="0"/>
      <dgm:spPr/>
    </dgm:pt>
    <dgm:pt modelId="{8C0A9CA6-FCB9-4DC2-B6C9-F121356C0EA3}" type="pres">
      <dgm:prSet presAssocID="{E2A224D9-B44F-415C-BA55-779F84EFE5C7}" presName="iconBgRect" presStyleLbl="bgShp" presStyleIdx="5" presStyleCnt="6"/>
      <dgm:spPr>
        <a:prstGeom prst="round2DiagRect">
          <a:avLst>
            <a:gd name="adj1" fmla="val 29727"/>
            <a:gd name="adj2" fmla="val 0"/>
          </a:avLst>
        </a:prstGeom>
      </dgm:spPr>
    </dgm:pt>
    <dgm:pt modelId="{48B516AE-6545-43B1-BE1A-320942906728}" type="pres">
      <dgm:prSet presAssocID="{E2A224D9-B44F-415C-BA55-779F84EFE5C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topwatch"/>
        </a:ext>
      </dgm:extLst>
    </dgm:pt>
    <dgm:pt modelId="{77ECDEC2-B5C5-4C10-9E1A-73DD7434F4E0}" type="pres">
      <dgm:prSet presAssocID="{E2A224D9-B44F-415C-BA55-779F84EFE5C7}" presName="spaceRect" presStyleCnt="0"/>
      <dgm:spPr/>
    </dgm:pt>
    <dgm:pt modelId="{F13C1768-ED1E-4D43-9929-7B9BBF63A0FE}" type="pres">
      <dgm:prSet presAssocID="{E2A224D9-B44F-415C-BA55-779F84EFE5C7}" presName="textRect" presStyleLbl="revTx" presStyleIdx="5" presStyleCnt="6">
        <dgm:presLayoutVars>
          <dgm:chMax val="1"/>
          <dgm:chPref val="1"/>
        </dgm:presLayoutVars>
      </dgm:prSet>
      <dgm:spPr/>
    </dgm:pt>
  </dgm:ptLst>
  <dgm:cxnLst>
    <dgm:cxn modelId="{121E290F-089C-448E-9303-336CEB971709}" srcId="{474F9D38-0DAC-4581-8D59-1EE73B0A89D8}" destId="{761FFE91-D9FF-4438-A1DC-1B1AA060F69F}" srcOrd="4" destOrd="0" parTransId="{7F7AF8B1-0725-4DA9-857E-62BD31EA7E2A}" sibTransId="{86C79948-373D-48DA-AB14-16BA7660F9ED}"/>
    <dgm:cxn modelId="{245C7713-BE2A-41D2-82A7-45E3019364AE}" srcId="{474F9D38-0DAC-4581-8D59-1EE73B0A89D8}" destId="{42B6BD48-107E-443F-A486-8F60F239561C}" srcOrd="1" destOrd="0" parTransId="{ABB00791-10B6-4A34-8068-8A4E71D849A8}" sibTransId="{2ECDEFDB-B13E-430F-82E6-EFFF054552D6}"/>
    <dgm:cxn modelId="{38B77A15-FF68-6645-BB05-AA13C66E2202}" type="presOf" srcId="{42B6BD48-107E-443F-A486-8F60F239561C}" destId="{5F712568-D0D5-4821-AA1F-E238F2933F21}" srcOrd="0" destOrd="0" presId="urn:microsoft.com/office/officeart/2018/5/layout/IconLeafLabelList"/>
    <dgm:cxn modelId="{EDCC0424-BA52-4594-9FAF-851F072051A6}" srcId="{474F9D38-0DAC-4581-8D59-1EE73B0A89D8}" destId="{87D80320-CE42-4E7B-93B4-32C71EBB82BC}" srcOrd="3" destOrd="0" parTransId="{B4AA3731-4EAA-40A9-8AA0-28DF6A812BBE}" sibTransId="{CF7C85F8-7773-492B-8600-6C1B2720A90C}"/>
    <dgm:cxn modelId="{DB8B6543-ECD0-7445-904A-DC9F3613B4FD}" type="presOf" srcId="{CF6FB53B-9CCD-400A-B6C0-447DB2D73093}" destId="{6F5F4778-7432-4D25-BBE6-80261D54D682}" srcOrd="0" destOrd="0" presId="urn:microsoft.com/office/officeart/2018/5/layout/IconLeafLabelList"/>
    <dgm:cxn modelId="{B0E0AA48-D51A-4CCD-8E24-A8BA6ECCC4F0}" srcId="{474F9D38-0DAC-4581-8D59-1EE73B0A89D8}" destId="{5320E546-0B64-48C4-805D-2CF2E348B964}" srcOrd="0" destOrd="0" parTransId="{45F13DED-1CF8-4B5D-AD03-6F2F3E6202EC}" sibTransId="{78C19E4C-41EA-4EEE-83A2-B1ED7AAD01C0}"/>
    <dgm:cxn modelId="{8AEA0A53-88B9-4A49-A1B9-02EA97BEB3D3}" type="presOf" srcId="{5320E546-0B64-48C4-805D-2CF2E348B964}" destId="{8D228AB9-829B-4297-B2C8-EC62295EDDF3}" srcOrd="0" destOrd="0" presId="urn:microsoft.com/office/officeart/2018/5/layout/IconLeafLabelList"/>
    <dgm:cxn modelId="{2556DD74-C454-E04F-BE56-6DC972D1A712}" type="presOf" srcId="{E2A224D9-B44F-415C-BA55-779F84EFE5C7}" destId="{F13C1768-ED1E-4D43-9929-7B9BBF63A0FE}" srcOrd="0" destOrd="0" presId="urn:microsoft.com/office/officeart/2018/5/layout/IconLeafLabelList"/>
    <dgm:cxn modelId="{0DB18C7F-9BDD-AB46-91CB-0284BA52B1E7}" type="presOf" srcId="{87D80320-CE42-4E7B-93B4-32C71EBB82BC}" destId="{4C530F5A-AD07-4AA7-BD5B-829E7F29F1B4}" srcOrd="0" destOrd="0" presId="urn:microsoft.com/office/officeart/2018/5/layout/IconLeafLabelList"/>
    <dgm:cxn modelId="{66EDFC9A-3DAB-7F44-90C8-449064DCE7D0}" type="presOf" srcId="{474F9D38-0DAC-4581-8D59-1EE73B0A89D8}" destId="{32E2D32A-AF79-42B0-AA0D-54EBA41022B4}" srcOrd="0" destOrd="0" presId="urn:microsoft.com/office/officeart/2018/5/layout/IconLeafLabelList"/>
    <dgm:cxn modelId="{7FF8779E-914A-B94E-8E04-D5CC6753287B}" type="presOf" srcId="{761FFE91-D9FF-4438-A1DC-1B1AA060F69F}" destId="{18E25932-4B86-46BB-A541-AE8169935F32}" srcOrd="0" destOrd="0" presId="urn:microsoft.com/office/officeart/2018/5/layout/IconLeafLabelList"/>
    <dgm:cxn modelId="{C36760AC-CE66-4462-B337-914C2994A2EE}" srcId="{474F9D38-0DAC-4581-8D59-1EE73B0A89D8}" destId="{CF6FB53B-9CCD-400A-B6C0-447DB2D73093}" srcOrd="2" destOrd="0" parTransId="{65EEF1BC-E6FA-43F5-9E3B-84F99D5D4FE2}" sibTransId="{104DE9BE-B4C3-4077-B446-1D46EC3D6788}"/>
    <dgm:cxn modelId="{B3528BE7-03E4-4996-B12D-FDDA96BB35DC}" srcId="{474F9D38-0DAC-4581-8D59-1EE73B0A89D8}" destId="{E2A224D9-B44F-415C-BA55-779F84EFE5C7}" srcOrd="5" destOrd="0" parTransId="{C9D53133-33C7-406C-B1D3-3EEA397A63D3}" sibTransId="{D4702B19-62DD-4B17-A89C-861433546B2F}"/>
    <dgm:cxn modelId="{053EAEA2-BE08-A74E-B73B-7FD18A77ADE1}" type="presParOf" srcId="{32E2D32A-AF79-42B0-AA0D-54EBA41022B4}" destId="{AF1A7764-70FC-4032-834C-909743E03E5F}" srcOrd="0" destOrd="0" presId="urn:microsoft.com/office/officeart/2018/5/layout/IconLeafLabelList"/>
    <dgm:cxn modelId="{54DC3FC0-7634-4040-94BF-9E73443EED49}" type="presParOf" srcId="{AF1A7764-70FC-4032-834C-909743E03E5F}" destId="{E3B62A3F-F9E5-4D7D-9CDB-1DA1B77E2892}" srcOrd="0" destOrd="0" presId="urn:microsoft.com/office/officeart/2018/5/layout/IconLeafLabelList"/>
    <dgm:cxn modelId="{DD09E00E-15A5-8446-A8AA-B689480F3878}" type="presParOf" srcId="{AF1A7764-70FC-4032-834C-909743E03E5F}" destId="{C0212C75-E517-4305-BB1E-3D299881A949}" srcOrd="1" destOrd="0" presId="urn:microsoft.com/office/officeart/2018/5/layout/IconLeafLabelList"/>
    <dgm:cxn modelId="{F83A1959-48F8-1243-8D73-F2331AA51880}" type="presParOf" srcId="{AF1A7764-70FC-4032-834C-909743E03E5F}" destId="{3DD7B707-9803-413E-8E66-2931EA593BA0}" srcOrd="2" destOrd="0" presId="urn:microsoft.com/office/officeart/2018/5/layout/IconLeafLabelList"/>
    <dgm:cxn modelId="{511C56DF-578E-3F42-B90F-BE0BB8A08392}" type="presParOf" srcId="{AF1A7764-70FC-4032-834C-909743E03E5F}" destId="{8D228AB9-829B-4297-B2C8-EC62295EDDF3}" srcOrd="3" destOrd="0" presId="urn:microsoft.com/office/officeart/2018/5/layout/IconLeafLabelList"/>
    <dgm:cxn modelId="{899B9052-6748-D547-A845-0119DF5EB746}" type="presParOf" srcId="{32E2D32A-AF79-42B0-AA0D-54EBA41022B4}" destId="{041062F4-9BDC-4B6C-98F4-6D2AA9335BF0}" srcOrd="1" destOrd="0" presId="urn:microsoft.com/office/officeart/2018/5/layout/IconLeafLabelList"/>
    <dgm:cxn modelId="{AAC04B91-3D45-6144-AE2A-F8E69AE210B2}" type="presParOf" srcId="{32E2D32A-AF79-42B0-AA0D-54EBA41022B4}" destId="{D7FA1B54-80BC-4EC8-AE29-A101EA5AED56}" srcOrd="2" destOrd="0" presId="urn:microsoft.com/office/officeart/2018/5/layout/IconLeafLabelList"/>
    <dgm:cxn modelId="{F5C396F6-F301-6448-9584-462F941254D9}" type="presParOf" srcId="{D7FA1B54-80BC-4EC8-AE29-A101EA5AED56}" destId="{832A7FC0-AF01-4872-98EE-3C6B94F0338C}" srcOrd="0" destOrd="0" presId="urn:microsoft.com/office/officeart/2018/5/layout/IconLeafLabelList"/>
    <dgm:cxn modelId="{BEC6CA72-CABB-D74A-98DF-6B9AD2695E9B}" type="presParOf" srcId="{D7FA1B54-80BC-4EC8-AE29-A101EA5AED56}" destId="{10F6C8A5-2FCB-4353-A947-9BA7AE03288E}" srcOrd="1" destOrd="0" presId="urn:microsoft.com/office/officeart/2018/5/layout/IconLeafLabelList"/>
    <dgm:cxn modelId="{55CF0BE8-3D15-9A4A-B340-D7F18A4EF5FC}" type="presParOf" srcId="{D7FA1B54-80BC-4EC8-AE29-A101EA5AED56}" destId="{141940FE-1357-4229-9D44-9BD91F6A85BC}" srcOrd="2" destOrd="0" presId="urn:microsoft.com/office/officeart/2018/5/layout/IconLeafLabelList"/>
    <dgm:cxn modelId="{43710303-B073-4245-AFFE-AE6308E47BEF}" type="presParOf" srcId="{D7FA1B54-80BC-4EC8-AE29-A101EA5AED56}" destId="{5F712568-D0D5-4821-AA1F-E238F2933F21}" srcOrd="3" destOrd="0" presId="urn:microsoft.com/office/officeart/2018/5/layout/IconLeafLabelList"/>
    <dgm:cxn modelId="{63B30576-8A48-DF4B-A760-FB4F8C37EEB6}" type="presParOf" srcId="{32E2D32A-AF79-42B0-AA0D-54EBA41022B4}" destId="{B37561AE-CD2C-47D4-B09D-E9AC3FCF477D}" srcOrd="3" destOrd="0" presId="urn:microsoft.com/office/officeart/2018/5/layout/IconLeafLabelList"/>
    <dgm:cxn modelId="{D9D2DB6B-8797-1441-B39F-CF66DEBF95A8}" type="presParOf" srcId="{32E2D32A-AF79-42B0-AA0D-54EBA41022B4}" destId="{C42F7BC3-4458-497F-9E83-7D4004400B64}" srcOrd="4" destOrd="0" presId="urn:microsoft.com/office/officeart/2018/5/layout/IconLeafLabelList"/>
    <dgm:cxn modelId="{AD4BE7FB-A5B8-EB4B-82CB-7CB1D8A026BE}" type="presParOf" srcId="{C42F7BC3-4458-497F-9E83-7D4004400B64}" destId="{0B6037FF-5BC3-4A40-A306-0B52CBF37DD1}" srcOrd="0" destOrd="0" presId="urn:microsoft.com/office/officeart/2018/5/layout/IconLeafLabelList"/>
    <dgm:cxn modelId="{ABEF4C6B-A322-D94F-8415-375D2BB00557}" type="presParOf" srcId="{C42F7BC3-4458-497F-9E83-7D4004400B64}" destId="{C2050A2F-5039-4010-99FA-6EFAC149501D}" srcOrd="1" destOrd="0" presId="urn:microsoft.com/office/officeart/2018/5/layout/IconLeafLabelList"/>
    <dgm:cxn modelId="{A659C052-D742-2345-B11E-6F7C9080C072}" type="presParOf" srcId="{C42F7BC3-4458-497F-9E83-7D4004400B64}" destId="{05F20D28-BFEB-4E1E-BFA5-5BC6E042A5A7}" srcOrd="2" destOrd="0" presId="urn:microsoft.com/office/officeart/2018/5/layout/IconLeafLabelList"/>
    <dgm:cxn modelId="{6F82B1F4-7C6C-9141-8F1A-8B4A22253F05}" type="presParOf" srcId="{C42F7BC3-4458-497F-9E83-7D4004400B64}" destId="{6F5F4778-7432-4D25-BBE6-80261D54D682}" srcOrd="3" destOrd="0" presId="urn:microsoft.com/office/officeart/2018/5/layout/IconLeafLabelList"/>
    <dgm:cxn modelId="{F2D56405-7650-E640-AEA6-33CE06131414}" type="presParOf" srcId="{32E2D32A-AF79-42B0-AA0D-54EBA41022B4}" destId="{25034D5B-972A-489F-9532-EC4CE6CC2E70}" srcOrd="5" destOrd="0" presId="urn:microsoft.com/office/officeart/2018/5/layout/IconLeafLabelList"/>
    <dgm:cxn modelId="{4B35354F-EF31-D842-8600-1EDC17CE13B7}" type="presParOf" srcId="{32E2D32A-AF79-42B0-AA0D-54EBA41022B4}" destId="{378E5E76-DEA9-4FB3-9089-ABF4CCA17E88}" srcOrd="6" destOrd="0" presId="urn:microsoft.com/office/officeart/2018/5/layout/IconLeafLabelList"/>
    <dgm:cxn modelId="{D96C2FC0-699F-4C43-A929-1A3524B5B492}" type="presParOf" srcId="{378E5E76-DEA9-4FB3-9089-ABF4CCA17E88}" destId="{E191A267-8B05-4D88-9137-B1628889A813}" srcOrd="0" destOrd="0" presId="urn:microsoft.com/office/officeart/2018/5/layout/IconLeafLabelList"/>
    <dgm:cxn modelId="{061CABD5-FB0E-464F-81AB-BF311B612E19}" type="presParOf" srcId="{378E5E76-DEA9-4FB3-9089-ABF4CCA17E88}" destId="{6228D1E6-BE3E-4116-86CA-953D855ABE93}" srcOrd="1" destOrd="0" presId="urn:microsoft.com/office/officeart/2018/5/layout/IconLeafLabelList"/>
    <dgm:cxn modelId="{86777F3C-DDD9-CE48-8B5C-29C054758D07}" type="presParOf" srcId="{378E5E76-DEA9-4FB3-9089-ABF4CCA17E88}" destId="{C870530E-1989-4886-8679-76269613AE6D}" srcOrd="2" destOrd="0" presId="urn:microsoft.com/office/officeart/2018/5/layout/IconLeafLabelList"/>
    <dgm:cxn modelId="{AB48F07D-8211-874C-B9AA-17E3F2D33596}" type="presParOf" srcId="{378E5E76-DEA9-4FB3-9089-ABF4CCA17E88}" destId="{4C530F5A-AD07-4AA7-BD5B-829E7F29F1B4}" srcOrd="3" destOrd="0" presId="urn:microsoft.com/office/officeart/2018/5/layout/IconLeafLabelList"/>
    <dgm:cxn modelId="{129E19DD-1F80-074F-8170-953BE661927F}" type="presParOf" srcId="{32E2D32A-AF79-42B0-AA0D-54EBA41022B4}" destId="{08E36C82-CF72-49E0-A841-CB77E365B79B}" srcOrd="7" destOrd="0" presId="urn:microsoft.com/office/officeart/2018/5/layout/IconLeafLabelList"/>
    <dgm:cxn modelId="{D052670A-894F-524D-BACB-ADEE10EF8ADF}" type="presParOf" srcId="{32E2D32A-AF79-42B0-AA0D-54EBA41022B4}" destId="{C47C8C57-7D17-4F8D-B23B-51ADA058D2D4}" srcOrd="8" destOrd="0" presId="urn:microsoft.com/office/officeart/2018/5/layout/IconLeafLabelList"/>
    <dgm:cxn modelId="{26BC830C-227B-4341-8B3F-6F0A9246EA0F}" type="presParOf" srcId="{C47C8C57-7D17-4F8D-B23B-51ADA058D2D4}" destId="{0F8DE880-93E2-43FA-ADC8-223B2A36A505}" srcOrd="0" destOrd="0" presId="urn:microsoft.com/office/officeart/2018/5/layout/IconLeafLabelList"/>
    <dgm:cxn modelId="{09B67E0F-ED75-B545-8600-577D8C5C7983}" type="presParOf" srcId="{C47C8C57-7D17-4F8D-B23B-51ADA058D2D4}" destId="{B0ED99DC-6DE2-4A14-9AEE-1C7372CF38F8}" srcOrd="1" destOrd="0" presId="urn:microsoft.com/office/officeart/2018/5/layout/IconLeafLabelList"/>
    <dgm:cxn modelId="{2F2CAD4B-D25B-3340-9B9E-022AB6945716}" type="presParOf" srcId="{C47C8C57-7D17-4F8D-B23B-51ADA058D2D4}" destId="{E5159672-C43D-4529-BCBD-67423AC1DA59}" srcOrd="2" destOrd="0" presId="urn:microsoft.com/office/officeart/2018/5/layout/IconLeafLabelList"/>
    <dgm:cxn modelId="{5E9B88A5-CDED-F64E-86F5-629A06D91C2E}" type="presParOf" srcId="{C47C8C57-7D17-4F8D-B23B-51ADA058D2D4}" destId="{18E25932-4B86-46BB-A541-AE8169935F32}" srcOrd="3" destOrd="0" presId="urn:microsoft.com/office/officeart/2018/5/layout/IconLeafLabelList"/>
    <dgm:cxn modelId="{556FC13D-29A0-B749-BDF2-041D0CD6D6D8}" type="presParOf" srcId="{32E2D32A-AF79-42B0-AA0D-54EBA41022B4}" destId="{21E02433-7E0E-4B2A-B1B7-76BF89384A9D}" srcOrd="9" destOrd="0" presId="urn:microsoft.com/office/officeart/2018/5/layout/IconLeafLabelList"/>
    <dgm:cxn modelId="{55067181-4EF1-0646-A792-D94014817148}" type="presParOf" srcId="{32E2D32A-AF79-42B0-AA0D-54EBA41022B4}" destId="{0F19F47C-567E-4477-BDA3-93F6FCF4777D}" srcOrd="10" destOrd="0" presId="urn:microsoft.com/office/officeart/2018/5/layout/IconLeafLabelList"/>
    <dgm:cxn modelId="{E159F96C-4775-C148-B6EB-2239A02481D1}" type="presParOf" srcId="{0F19F47C-567E-4477-BDA3-93F6FCF4777D}" destId="{8C0A9CA6-FCB9-4DC2-B6C9-F121356C0EA3}" srcOrd="0" destOrd="0" presId="urn:microsoft.com/office/officeart/2018/5/layout/IconLeafLabelList"/>
    <dgm:cxn modelId="{594B8093-38EA-624E-81C8-047F5CEB9E7F}" type="presParOf" srcId="{0F19F47C-567E-4477-BDA3-93F6FCF4777D}" destId="{48B516AE-6545-43B1-BE1A-320942906728}" srcOrd="1" destOrd="0" presId="urn:microsoft.com/office/officeart/2018/5/layout/IconLeafLabelList"/>
    <dgm:cxn modelId="{40860A83-4CF0-544A-8D05-663E6664EDE4}" type="presParOf" srcId="{0F19F47C-567E-4477-BDA3-93F6FCF4777D}" destId="{77ECDEC2-B5C5-4C10-9E1A-73DD7434F4E0}" srcOrd="2" destOrd="0" presId="urn:microsoft.com/office/officeart/2018/5/layout/IconLeafLabelList"/>
    <dgm:cxn modelId="{4366D65B-1034-2D4A-86A7-B4E1B671C6B6}" type="presParOf" srcId="{0F19F47C-567E-4477-BDA3-93F6FCF4777D}" destId="{F13C1768-ED1E-4D43-9929-7B9BBF63A0FE}" srcOrd="3" destOrd="0" presId="urn:microsoft.com/office/officeart/2018/5/layout/IconLeaf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2E1A8-D38F-1244-A198-B560A8885096}">
      <dsp:nvSpPr>
        <dsp:cNvPr id="0" name=""/>
        <dsp:cNvSpPr/>
      </dsp:nvSpPr>
      <dsp:spPr>
        <a:xfrm>
          <a:off x="0" y="0"/>
          <a:ext cx="81153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F1567F-A377-1E48-9B62-75FAB7E229F1}">
      <dsp:nvSpPr>
        <dsp:cNvPr id="0" name=""/>
        <dsp:cNvSpPr/>
      </dsp:nvSpPr>
      <dsp:spPr>
        <a:xfrm>
          <a:off x="0" y="0"/>
          <a:ext cx="8115300" cy="167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Unique collaborative of physicians, nurses, healthcare leaders and community members</a:t>
          </a:r>
        </a:p>
      </dsp:txBody>
      <dsp:txXfrm>
        <a:off x="0" y="0"/>
        <a:ext cx="8115300" cy="1670049"/>
      </dsp:txXfrm>
    </dsp:sp>
    <dsp:sp modelId="{CFA037B6-C3FD-124D-93FC-D423E04F2F7A}">
      <dsp:nvSpPr>
        <dsp:cNvPr id="0" name=""/>
        <dsp:cNvSpPr/>
      </dsp:nvSpPr>
      <dsp:spPr>
        <a:xfrm>
          <a:off x="0" y="1670049"/>
          <a:ext cx="81153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E96915-A88D-5040-98FC-B547EED55EA0}">
      <dsp:nvSpPr>
        <dsp:cNvPr id="0" name=""/>
        <dsp:cNvSpPr/>
      </dsp:nvSpPr>
      <dsp:spPr>
        <a:xfrm>
          <a:off x="0" y="1670049"/>
          <a:ext cx="8115300" cy="167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Single purpose – </a:t>
          </a:r>
          <a:r>
            <a:rPr lang="en-US" sz="2900" b="1" kern="1200"/>
            <a:t>to impact the lives of individuals, communities, and organizations by promoting health through happiness</a:t>
          </a:r>
          <a:endParaRPr lang="en-US" sz="2900" kern="1200"/>
        </a:p>
      </dsp:txBody>
      <dsp:txXfrm>
        <a:off x="0" y="1670049"/>
        <a:ext cx="8115300" cy="1670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3A45E-67FB-4A48-AA82-EB2046582F2D}">
      <dsp:nvSpPr>
        <dsp:cNvPr id="0" name=""/>
        <dsp:cNvSpPr/>
      </dsp:nvSpPr>
      <dsp:spPr>
        <a:xfrm>
          <a:off x="293460" y="690573"/>
          <a:ext cx="917859" cy="917859"/>
        </a:xfrm>
        <a:prstGeom prst="round2DiagRect">
          <a:avLst>
            <a:gd name="adj1" fmla="val 29727"/>
            <a:gd name="adj2" fmla="val 0"/>
          </a:avLst>
        </a:prstGeom>
        <a:solidFill>
          <a:schemeClr val="accent2">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81EB7666-3C17-4A16-BA51-CC67B0DC58FC}">
      <dsp:nvSpPr>
        <dsp:cNvPr id="0" name=""/>
        <dsp:cNvSpPr/>
      </dsp:nvSpPr>
      <dsp:spPr>
        <a:xfrm>
          <a:off x="489070" y="886182"/>
          <a:ext cx="526640" cy="5266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23CC08B4-6747-4284-85B0-95EC1C309F31}">
      <dsp:nvSpPr>
        <dsp:cNvPr id="0" name=""/>
        <dsp:cNvSpPr/>
      </dsp:nvSpPr>
      <dsp:spPr>
        <a:xfrm>
          <a:off x="46" y="1894322"/>
          <a:ext cx="1504687" cy="60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Add 2 years to your life!!</a:t>
          </a:r>
        </a:p>
      </dsp:txBody>
      <dsp:txXfrm>
        <a:off x="46" y="1894322"/>
        <a:ext cx="1504687" cy="601875"/>
      </dsp:txXfrm>
    </dsp:sp>
    <dsp:sp modelId="{4F0AE523-6737-40E9-8D1C-333DBB0CA1C0}">
      <dsp:nvSpPr>
        <dsp:cNvPr id="0" name=""/>
        <dsp:cNvSpPr/>
      </dsp:nvSpPr>
      <dsp:spPr>
        <a:xfrm>
          <a:off x="2061468" y="690573"/>
          <a:ext cx="917859" cy="917859"/>
        </a:xfrm>
        <a:prstGeom prst="round2DiagRect">
          <a:avLst>
            <a:gd name="adj1" fmla="val 29727"/>
            <a:gd name="adj2" fmla="val 0"/>
          </a:avLst>
        </a:prstGeom>
        <a:solidFill>
          <a:schemeClr val="accent3">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03BA0290-2F2D-4B0C-A041-C393BE004CBE}">
      <dsp:nvSpPr>
        <dsp:cNvPr id="0" name=""/>
        <dsp:cNvSpPr/>
      </dsp:nvSpPr>
      <dsp:spPr>
        <a:xfrm>
          <a:off x="2257077" y="886182"/>
          <a:ext cx="526640" cy="5266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0C780F4B-A82B-4494-91AA-D7D83B71E1D2}">
      <dsp:nvSpPr>
        <dsp:cNvPr id="0" name=""/>
        <dsp:cNvSpPr/>
      </dsp:nvSpPr>
      <dsp:spPr>
        <a:xfrm>
          <a:off x="1768054" y="1894322"/>
          <a:ext cx="1504687" cy="60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cs typeface="Calibri"/>
            </a:rPr>
            <a:t>Reduce pain</a:t>
          </a:r>
        </a:p>
      </dsp:txBody>
      <dsp:txXfrm>
        <a:off x="1768054" y="1894322"/>
        <a:ext cx="1504687" cy="601875"/>
      </dsp:txXfrm>
    </dsp:sp>
    <dsp:sp modelId="{006AD194-B0D0-4221-BF13-A426E7BEE2DE}">
      <dsp:nvSpPr>
        <dsp:cNvPr id="0" name=""/>
        <dsp:cNvSpPr/>
      </dsp:nvSpPr>
      <dsp:spPr>
        <a:xfrm>
          <a:off x="3829476" y="690573"/>
          <a:ext cx="917859" cy="917859"/>
        </a:xfrm>
        <a:prstGeom prst="round2DiagRect">
          <a:avLst>
            <a:gd name="adj1" fmla="val 29727"/>
            <a:gd name="adj2" fmla="val 0"/>
          </a:avLst>
        </a:prstGeom>
        <a:solidFill>
          <a:schemeClr val="accent4">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7DB608F6-3812-4AEB-A13D-73D03FED9749}">
      <dsp:nvSpPr>
        <dsp:cNvPr id="0" name=""/>
        <dsp:cNvSpPr/>
      </dsp:nvSpPr>
      <dsp:spPr>
        <a:xfrm>
          <a:off x="4025085" y="886182"/>
          <a:ext cx="526640" cy="5266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811F8E19-948F-4AB4-8E3B-EE1E3B81492C}">
      <dsp:nvSpPr>
        <dsp:cNvPr id="0" name=""/>
        <dsp:cNvSpPr/>
      </dsp:nvSpPr>
      <dsp:spPr>
        <a:xfrm>
          <a:off x="3536062" y="1894322"/>
          <a:ext cx="1504687" cy="60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cs typeface="Calibri"/>
            </a:rPr>
            <a:t>Cancer regression</a:t>
          </a:r>
        </a:p>
      </dsp:txBody>
      <dsp:txXfrm>
        <a:off x="3536062" y="1894322"/>
        <a:ext cx="1504687" cy="601875"/>
      </dsp:txXfrm>
    </dsp:sp>
    <dsp:sp modelId="{DE530B72-8EB6-488A-80B1-83458B8330CE}">
      <dsp:nvSpPr>
        <dsp:cNvPr id="0" name=""/>
        <dsp:cNvSpPr/>
      </dsp:nvSpPr>
      <dsp:spPr>
        <a:xfrm>
          <a:off x="5597484" y="690573"/>
          <a:ext cx="917859" cy="917859"/>
        </a:xfrm>
        <a:prstGeom prst="round2DiagRect">
          <a:avLst>
            <a:gd name="adj1" fmla="val 29727"/>
            <a:gd name="adj2" fmla="val 0"/>
          </a:avLst>
        </a:prstGeom>
        <a:solidFill>
          <a:schemeClr val="accent5">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8CF986FE-3C4F-45E7-A0C1-8B00967E5495}">
      <dsp:nvSpPr>
        <dsp:cNvPr id="0" name=""/>
        <dsp:cNvSpPr/>
      </dsp:nvSpPr>
      <dsp:spPr>
        <a:xfrm>
          <a:off x="5793093" y="886182"/>
          <a:ext cx="526640" cy="5266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D24B027F-691E-48BA-B90E-6C3CFE52C5AD}">
      <dsp:nvSpPr>
        <dsp:cNvPr id="0" name=""/>
        <dsp:cNvSpPr/>
      </dsp:nvSpPr>
      <dsp:spPr>
        <a:xfrm>
          <a:off x="5304070" y="1894322"/>
          <a:ext cx="1504687" cy="60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Help decrease things that distract you</a:t>
          </a:r>
        </a:p>
      </dsp:txBody>
      <dsp:txXfrm>
        <a:off x="5304070" y="1894322"/>
        <a:ext cx="1504687" cy="601875"/>
      </dsp:txXfrm>
    </dsp:sp>
    <dsp:sp modelId="{631EE5A3-56FA-4B61-88C8-A457C0810982}">
      <dsp:nvSpPr>
        <dsp:cNvPr id="0" name=""/>
        <dsp:cNvSpPr/>
      </dsp:nvSpPr>
      <dsp:spPr>
        <a:xfrm>
          <a:off x="7365491" y="690573"/>
          <a:ext cx="917859" cy="917859"/>
        </a:xfrm>
        <a:prstGeom prst="round2DiagRect">
          <a:avLst>
            <a:gd name="adj1" fmla="val 29727"/>
            <a:gd name="adj2" fmla="val 0"/>
          </a:avLst>
        </a:prstGeom>
        <a:solidFill>
          <a:schemeClr val="accent6">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BCA9222C-F69A-4879-A9E0-2F3FBD4F5721}">
      <dsp:nvSpPr>
        <dsp:cNvPr id="0" name=""/>
        <dsp:cNvSpPr/>
      </dsp:nvSpPr>
      <dsp:spPr>
        <a:xfrm>
          <a:off x="7561101" y="886182"/>
          <a:ext cx="526640" cy="5266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2054580E-0126-4BFE-9EF0-C41A0DC70A65}">
      <dsp:nvSpPr>
        <dsp:cNvPr id="0" name=""/>
        <dsp:cNvSpPr/>
      </dsp:nvSpPr>
      <dsp:spPr>
        <a:xfrm>
          <a:off x="7072077" y="1894322"/>
          <a:ext cx="1504687" cy="60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Increase your resilience</a:t>
          </a:r>
        </a:p>
      </dsp:txBody>
      <dsp:txXfrm>
        <a:off x="7072077" y="1894322"/>
        <a:ext cx="1504687" cy="601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7A326-EA48-834B-90ED-B001C3E417AF}">
      <dsp:nvSpPr>
        <dsp:cNvPr id="0" name=""/>
        <dsp:cNvSpPr/>
      </dsp:nvSpPr>
      <dsp:spPr>
        <a:xfrm>
          <a:off x="0" y="223583"/>
          <a:ext cx="5131147" cy="17269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Development of purpose is necessary to develop one’s identity</a:t>
          </a:r>
        </a:p>
      </dsp:txBody>
      <dsp:txXfrm>
        <a:off x="84301" y="307884"/>
        <a:ext cx="4962545" cy="1558318"/>
      </dsp:txXfrm>
    </dsp:sp>
    <dsp:sp modelId="{EE633E8D-9331-5147-BCFC-5D10D6895DB3}">
      <dsp:nvSpPr>
        <dsp:cNvPr id="0" name=""/>
        <dsp:cNvSpPr/>
      </dsp:nvSpPr>
      <dsp:spPr>
        <a:xfrm>
          <a:off x="0" y="2019623"/>
          <a:ext cx="5131147" cy="17269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Research shows that teens and young adults that seek purpose report</a:t>
          </a:r>
          <a:r>
            <a:rPr lang="en-US" sz="2400" u="sng" kern="1200" dirty="0"/>
            <a:t> higher life satisfaction and levels of happiness.</a:t>
          </a:r>
          <a:r>
            <a:rPr lang="en-US" sz="2400" kern="1200" dirty="0"/>
            <a:t> </a:t>
          </a:r>
        </a:p>
      </dsp:txBody>
      <dsp:txXfrm>
        <a:off x="84301" y="2103924"/>
        <a:ext cx="4962545" cy="1558318"/>
      </dsp:txXfrm>
    </dsp:sp>
    <dsp:sp modelId="{90C2EED6-D678-EB45-BDEE-8B17580D554B}">
      <dsp:nvSpPr>
        <dsp:cNvPr id="0" name=""/>
        <dsp:cNvSpPr/>
      </dsp:nvSpPr>
      <dsp:spPr>
        <a:xfrm>
          <a:off x="0" y="3815663"/>
          <a:ext cx="5131147" cy="17269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New research even suggests that a feeling of purpose in young people is associated with </a:t>
          </a:r>
          <a:r>
            <a:rPr lang="en-US" sz="2400" u="sng" kern="1200"/>
            <a:t>better physical health. </a:t>
          </a:r>
          <a:endParaRPr lang="en-US" sz="2400" kern="1200"/>
        </a:p>
      </dsp:txBody>
      <dsp:txXfrm>
        <a:off x="84301" y="3899964"/>
        <a:ext cx="4962545" cy="15583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3F3C9-AC3C-CC49-AE55-AE7BA33D90B2}">
      <dsp:nvSpPr>
        <dsp:cNvPr id="0" name=""/>
        <dsp:cNvSpPr/>
      </dsp:nvSpPr>
      <dsp:spPr>
        <a:xfrm>
          <a:off x="0" y="142206"/>
          <a:ext cx="4802995" cy="4802995"/>
        </a:xfrm>
        <a:prstGeom prst="diamond">
          <a:avLst/>
        </a:prstGeom>
        <a:solidFill>
          <a:schemeClr val="accent2">
            <a:tint val="40000"/>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14A616C1-E914-4E42-9D2B-F2DA409D0312}">
      <dsp:nvSpPr>
        <dsp:cNvPr id="0" name=""/>
        <dsp:cNvSpPr/>
      </dsp:nvSpPr>
      <dsp:spPr>
        <a:xfrm>
          <a:off x="456284" y="598491"/>
          <a:ext cx="1873168" cy="1873168"/>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What do I want to do with my life</a:t>
          </a:r>
        </a:p>
      </dsp:txBody>
      <dsp:txXfrm>
        <a:off x="547725" y="689932"/>
        <a:ext cx="1690286" cy="1690286"/>
      </dsp:txXfrm>
    </dsp:sp>
    <dsp:sp modelId="{8B8D2146-EE03-2B4F-B61B-7B8C6C6CD327}">
      <dsp:nvSpPr>
        <dsp:cNvPr id="0" name=""/>
        <dsp:cNvSpPr/>
      </dsp:nvSpPr>
      <dsp:spPr>
        <a:xfrm>
          <a:off x="2473542" y="598491"/>
          <a:ext cx="1873168" cy="1873168"/>
        </a:xfrm>
        <a:prstGeom prst="round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 don’t have a clue ...</a:t>
          </a:r>
        </a:p>
      </dsp:txBody>
      <dsp:txXfrm>
        <a:off x="2564983" y="689932"/>
        <a:ext cx="1690286" cy="1690286"/>
      </dsp:txXfrm>
    </dsp:sp>
    <dsp:sp modelId="{EFA4A2E1-51D5-EB42-96B1-33CB3C75D613}">
      <dsp:nvSpPr>
        <dsp:cNvPr id="0" name=""/>
        <dsp:cNvSpPr/>
      </dsp:nvSpPr>
      <dsp:spPr>
        <a:xfrm>
          <a:off x="456284" y="2615749"/>
          <a:ext cx="1873168" cy="1873168"/>
        </a:xfrm>
        <a:prstGeom prst="round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What am I passionate about</a:t>
          </a:r>
        </a:p>
      </dsp:txBody>
      <dsp:txXfrm>
        <a:off x="547725" y="2707190"/>
        <a:ext cx="1690286" cy="1690286"/>
      </dsp:txXfrm>
    </dsp:sp>
    <dsp:sp modelId="{6066413D-B7DF-A74F-B98C-227F12725517}">
      <dsp:nvSpPr>
        <dsp:cNvPr id="0" name=""/>
        <dsp:cNvSpPr/>
      </dsp:nvSpPr>
      <dsp:spPr>
        <a:xfrm>
          <a:off x="2473542" y="2615749"/>
          <a:ext cx="1873168" cy="1873168"/>
        </a:xfrm>
        <a:prstGeom prst="round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Do you think you will know when you are 20, 30….50??</a:t>
          </a:r>
        </a:p>
      </dsp:txBody>
      <dsp:txXfrm>
        <a:off x="2564983" y="2707190"/>
        <a:ext cx="1690286" cy="16902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6DD6D-E5BD-D643-9CB6-3EFDE63C5E8A}">
      <dsp:nvSpPr>
        <dsp:cNvPr id="0" name=""/>
        <dsp:cNvSpPr/>
      </dsp:nvSpPr>
      <dsp:spPr>
        <a:xfrm>
          <a:off x="0" y="665"/>
          <a:ext cx="471766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BC3982-D827-1C4D-B3F5-9E1AD45C018F}">
      <dsp:nvSpPr>
        <dsp:cNvPr id="0" name=""/>
        <dsp:cNvSpPr/>
      </dsp:nvSpPr>
      <dsp:spPr>
        <a:xfrm>
          <a:off x="0" y="665"/>
          <a:ext cx="4717669" cy="77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 What makes you smile? </a:t>
          </a:r>
        </a:p>
      </dsp:txBody>
      <dsp:txXfrm>
        <a:off x="0" y="665"/>
        <a:ext cx="4717669" cy="778059"/>
      </dsp:txXfrm>
    </dsp:sp>
    <dsp:sp modelId="{BD069857-ACF9-FA45-BA74-C6650870B448}">
      <dsp:nvSpPr>
        <dsp:cNvPr id="0" name=""/>
        <dsp:cNvSpPr/>
      </dsp:nvSpPr>
      <dsp:spPr>
        <a:xfrm>
          <a:off x="0" y="778724"/>
          <a:ext cx="4717669" cy="0"/>
        </a:xfrm>
        <a:prstGeom prst="line">
          <a:avLst/>
        </a:prstGeom>
        <a:solidFill>
          <a:schemeClr val="accent2">
            <a:hueOff val="191582"/>
            <a:satOff val="-3129"/>
            <a:lumOff val="196"/>
            <a:alphaOff val="0"/>
          </a:schemeClr>
        </a:solidFill>
        <a:ln w="12700" cap="flat" cmpd="sng" algn="ctr">
          <a:solidFill>
            <a:schemeClr val="accent2">
              <a:hueOff val="191582"/>
              <a:satOff val="-3129"/>
              <a:lumOff val="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8ACE49-B589-2C40-84DC-A5DFD22574BA}">
      <dsp:nvSpPr>
        <dsp:cNvPr id="0" name=""/>
        <dsp:cNvSpPr/>
      </dsp:nvSpPr>
      <dsp:spPr>
        <a:xfrm>
          <a:off x="0" y="778724"/>
          <a:ext cx="4717669" cy="77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2. What activities make you lose track of time? </a:t>
          </a:r>
        </a:p>
      </dsp:txBody>
      <dsp:txXfrm>
        <a:off x="0" y="778724"/>
        <a:ext cx="4717669" cy="778059"/>
      </dsp:txXfrm>
    </dsp:sp>
    <dsp:sp modelId="{234D09E8-718D-0D4C-BB45-9687DC40F835}">
      <dsp:nvSpPr>
        <dsp:cNvPr id="0" name=""/>
        <dsp:cNvSpPr/>
      </dsp:nvSpPr>
      <dsp:spPr>
        <a:xfrm>
          <a:off x="0" y="1556783"/>
          <a:ext cx="4717669" cy="0"/>
        </a:xfrm>
        <a:prstGeom prst="line">
          <a:avLst/>
        </a:prstGeom>
        <a:solidFill>
          <a:schemeClr val="accent2">
            <a:hueOff val="383163"/>
            <a:satOff val="-6257"/>
            <a:lumOff val="392"/>
            <a:alphaOff val="0"/>
          </a:schemeClr>
        </a:solidFill>
        <a:ln w="12700" cap="flat" cmpd="sng" algn="ctr">
          <a:solidFill>
            <a:schemeClr val="accent2">
              <a:hueOff val="383163"/>
              <a:satOff val="-6257"/>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490C35-D95E-A54F-B062-D79ACB0F2924}">
      <dsp:nvSpPr>
        <dsp:cNvPr id="0" name=""/>
        <dsp:cNvSpPr/>
      </dsp:nvSpPr>
      <dsp:spPr>
        <a:xfrm>
          <a:off x="0" y="1556783"/>
          <a:ext cx="4717669" cy="77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3. What makes you feel great about yourself? </a:t>
          </a:r>
        </a:p>
      </dsp:txBody>
      <dsp:txXfrm>
        <a:off x="0" y="1556783"/>
        <a:ext cx="4717669" cy="778059"/>
      </dsp:txXfrm>
    </dsp:sp>
    <dsp:sp modelId="{85072AAE-1277-2942-8A4E-2B1F0BB9A367}">
      <dsp:nvSpPr>
        <dsp:cNvPr id="0" name=""/>
        <dsp:cNvSpPr/>
      </dsp:nvSpPr>
      <dsp:spPr>
        <a:xfrm>
          <a:off x="0" y="2334842"/>
          <a:ext cx="4717669" cy="0"/>
        </a:xfrm>
        <a:prstGeom prst="line">
          <a:avLst/>
        </a:prstGeom>
        <a:solidFill>
          <a:schemeClr val="accent2">
            <a:hueOff val="574745"/>
            <a:satOff val="-9386"/>
            <a:lumOff val="588"/>
            <a:alphaOff val="0"/>
          </a:schemeClr>
        </a:solidFill>
        <a:ln w="12700" cap="flat" cmpd="sng" algn="ctr">
          <a:solidFill>
            <a:schemeClr val="accent2">
              <a:hueOff val="574745"/>
              <a:satOff val="-9386"/>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8EEB13-37D3-264E-9EA4-83D07A50E5E1}">
      <dsp:nvSpPr>
        <dsp:cNvPr id="0" name=""/>
        <dsp:cNvSpPr/>
      </dsp:nvSpPr>
      <dsp:spPr>
        <a:xfrm>
          <a:off x="0" y="2334842"/>
          <a:ext cx="4717669" cy="77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4. Who inspires you most? Which qualities inspire you, in each person? </a:t>
          </a:r>
        </a:p>
      </dsp:txBody>
      <dsp:txXfrm>
        <a:off x="0" y="2334842"/>
        <a:ext cx="4717669" cy="778059"/>
      </dsp:txXfrm>
    </dsp:sp>
    <dsp:sp modelId="{A6D21469-9512-874A-B54E-AB4948AB95A8}">
      <dsp:nvSpPr>
        <dsp:cNvPr id="0" name=""/>
        <dsp:cNvSpPr/>
      </dsp:nvSpPr>
      <dsp:spPr>
        <a:xfrm>
          <a:off x="0" y="3112902"/>
          <a:ext cx="4717669" cy="0"/>
        </a:xfrm>
        <a:prstGeom prst="line">
          <a:avLst/>
        </a:prstGeom>
        <a:solidFill>
          <a:schemeClr val="accent2">
            <a:hueOff val="766327"/>
            <a:satOff val="-12515"/>
            <a:lumOff val="784"/>
            <a:alphaOff val="0"/>
          </a:schemeClr>
        </a:solidFill>
        <a:ln w="12700" cap="flat" cmpd="sng" algn="ctr">
          <a:solidFill>
            <a:schemeClr val="accent2">
              <a:hueOff val="766327"/>
              <a:satOff val="-12515"/>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1DD849-A279-8849-8D0E-DC80CC904F81}">
      <dsp:nvSpPr>
        <dsp:cNvPr id="0" name=""/>
        <dsp:cNvSpPr/>
      </dsp:nvSpPr>
      <dsp:spPr>
        <a:xfrm>
          <a:off x="0" y="3112902"/>
          <a:ext cx="4717669" cy="77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5. What are you naturally good at?</a:t>
          </a:r>
        </a:p>
      </dsp:txBody>
      <dsp:txXfrm>
        <a:off x="0" y="3112902"/>
        <a:ext cx="4717669" cy="778059"/>
      </dsp:txXfrm>
    </dsp:sp>
    <dsp:sp modelId="{111F7275-3896-F44A-8710-8685759D4C53}">
      <dsp:nvSpPr>
        <dsp:cNvPr id="0" name=""/>
        <dsp:cNvSpPr/>
      </dsp:nvSpPr>
      <dsp:spPr>
        <a:xfrm>
          <a:off x="0" y="3890961"/>
          <a:ext cx="4717669" cy="0"/>
        </a:xfrm>
        <a:prstGeom prst="line">
          <a:avLst/>
        </a:prstGeom>
        <a:solidFill>
          <a:schemeClr val="accent2">
            <a:hueOff val="957908"/>
            <a:satOff val="-15643"/>
            <a:lumOff val="980"/>
            <a:alphaOff val="0"/>
          </a:schemeClr>
        </a:solidFill>
        <a:ln w="12700" cap="flat" cmpd="sng" algn="ctr">
          <a:solidFill>
            <a:schemeClr val="accent2">
              <a:hueOff val="957908"/>
              <a:satOff val="-15643"/>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A38A4D-2EFF-D844-BC91-02AA1B8C4363}">
      <dsp:nvSpPr>
        <dsp:cNvPr id="0" name=""/>
        <dsp:cNvSpPr/>
      </dsp:nvSpPr>
      <dsp:spPr>
        <a:xfrm>
          <a:off x="0" y="3890961"/>
          <a:ext cx="4717669" cy="77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6. What are you good at giving or doing for others? </a:t>
          </a:r>
        </a:p>
      </dsp:txBody>
      <dsp:txXfrm>
        <a:off x="0" y="3890961"/>
        <a:ext cx="4717669" cy="778059"/>
      </dsp:txXfrm>
    </dsp:sp>
    <dsp:sp modelId="{F5908958-80C4-8342-8C24-BE04EFE3F0BF}">
      <dsp:nvSpPr>
        <dsp:cNvPr id="0" name=""/>
        <dsp:cNvSpPr/>
      </dsp:nvSpPr>
      <dsp:spPr>
        <a:xfrm>
          <a:off x="0" y="4669020"/>
          <a:ext cx="4717669" cy="0"/>
        </a:xfrm>
        <a:prstGeom prst="line">
          <a:avLst/>
        </a:prstGeom>
        <a:solidFill>
          <a:schemeClr val="accent2">
            <a:hueOff val="1149490"/>
            <a:satOff val="-18772"/>
            <a:lumOff val="1176"/>
            <a:alphaOff val="0"/>
          </a:schemeClr>
        </a:solidFill>
        <a:ln w="12700" cap="flat" cmpd="sng" algn="ctr">
          <a:solidFill>
            <a:schemeClr val="accent2">
              <a:hueOff val="1149490"/>
              <a:satOff val="-18772"/>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458BF8-5A3D-D347-AB2B-A2FF8C1E1CCA}">
      <dsp:nvSpPr>
        <dsp:cNvPr id="0" name=""/>
        <dsp:cNvSpPr/>
      </dsp:nvSpPr>
      <dsp:spPr>
        <a:xfrm>
          <a:off x="0" y="4669020"/>
          <a:ext cx="4717669" cy="77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7. What are some challenges, difficulties and hardships you’ve overcome or are in the process of overcoming? How did you do it? </a:t>
          </a:r>
        </a:p>
      </dsp:txBody>
      <dsp:txXfrm>
        <a:off x="0" y="4669020"/>
        <a:ext cx="4717669" cy="7780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62A3F-F9E5-4D7D-9CDB-1DA1B77E2892}">
      <dsp:nvSpPr>
        <dsp:cNvPr id="0" name=""/>
        <dsp:cNvSpPr/>
      </dsp:nvSpPr>
      <dsp:spPr>
        <a:xfrm>
          <a:off x="274982" y="858262"/>
          <a:ext cx="858884" cy="858884"/>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212C75-E517-4305-BB1E-3D299881A949}">
      <dsp:nvSpPr>
        <dsp:cNvPr id="0" name=""/>
        <dsp:cNvSpPr/>
      </dsp:nvSpPr>
      <dsp:spPr>
        <a:xfrm>
          <a:off x="458023" y="1041303"/>
          <a:ext cx="492802" cy="4928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228AB9-829B-4297-B2C8-EC62295EDDF3}">
      <dsp:nvSpPr>
        <dsp:cNvPr id="0" name=""/>
        <dsp:cNvSpPr/>
      </dsp:nvSpPr>
      <dsp:spPr>
        <a:xfrm>
          <a:off x="421" y="1984668"/>
          <a:ext cx="1408007" cy="56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Model purpose</a:t>
          </a:r>
        </a:p>
      </dsp:txBody>
      <dsp:txXfrm>
        <a:off x="421" y="1984668"/>
        <a:ext cx="1408007" cy="563203"/>
      </dsp:txXfrm>
    </dsp:sp>
    <dsp:sp modelId="{832A7FC0-AF01-4872-98EE-3C6B94F0338C}">
      <dsp:nvSpPr>
        <dsp:cNvPr id="0" name=""/>
        <dsp:cNvSpPr/>
      </dsp:nvSpPr>
      <dsp:spPr>
        <a:xfrm>
          <a:off x="1929392" y="858262"/>
          <a:ext cx="858884" cy="858884"/>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F6C8A5-2FCB-4353-A947-9BA7AE03288E}">
      <dsp:nvSpPr>
        <dsp:cNvPr id="0" name=""/>
        <dsp:cNvSpPr/>
      </dsp:nvSpPr>
      <dsp:spPr>
        <a:xfrm>
          <a:off x="2112433" y="1041303"/>
          <a:ext cx="492802" cy="4928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712568-D0D5-4821-AA1F-E238F2933F21}">
      <dsp:nvSpPr>
        <dsp:cNvPr id="0" name=""/>
        <dsp:cNvSpPr/>
      </dsp:nvSpPr>
      <dsp:spPr>
        <a:xfrm>
          <a:off x="1654830" y="1984668"/>
          <a:ext cx="1408007" cy="56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Foster gratitude</a:t>
          </a:r>
        </a:p>
      </dsp:txBody>
      <dsp:txXfrm>
        <a:off x="1654830" y="1984668"/>
        <a:ext cx="1408007" cy="563203"/>
      </dsp:txXfrm>
    </dsp:sp>
    <dsp:sp modelId="{0B6037FF-5BC3-4A40-A306-0B52CBF37DD1}">
      <dsp:nvSpPr>
        <dsp:cNvPr id="0" name=""/>
        <dsp:cNvSpPr/>
      </dsp:nvSpPr>
      <dsp:spPr>
        <a:xfrm>
          <a:off x="3583801" y="858262"/>
          <a:ext cx="858884" cy="858884"/>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050A2F-5039-4010-99FA-6EFAC149501D}">
      <dsp:nvSpPr>
        <dsp:cNvPr id="0" name=""/>
        <dsp:cNvSpPr/>
      </dsp:nvSpPr>
      <dsp:spPr>
        <a:xfrm>
          <a:off x="3766842" y="1041303"/>
          <a:ext cx="492802" cy="4928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5F4778-7432-4D25-BBE6-80261D54D682}">
      <dsp:nvSpPr>
        <dsp:cNvPr id="0" name=""/>
        <dsp:cNvSpPr/>
      </dsp:nvSpPr>
      <dsp:spPr>
        <a:xfrm>
          <a:off x="3309239" y="1984668"/>
          <a:ext cx="1408007" cy="56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Ask about skills and talents</a:t>
          </a:r>
        </a:p>
      </dsp:txBody>
      <dsp:txXfrm>
        <a:off x="3309239" y="1984668"/>
        <a:ext cx="1408007" cy="563203"/>
      </dsp:txXfrm>
    </dsp:sp>
    <dsp:sp modelId="{E191A267-8B05-4D88-9137-B1628889A813}">
      <dsp:nvSpPr>
        <dsp:cNvPr id="0" name=""/>
        <dsp:cNvSpPr/>
      </dsp:nvSpPr>
      <dsp:spPr>
        <a:xfrm>
          <a:off x="274982" y="2899873"/>
          <a:ext cx="858884" cy="858884"/>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28D1E6-BE3E-4116-86CA-953D855ABE93}">
      <dsp:nvSpPr>
        <dsp:cNvPr id="0" name=""/>
        <dsp:cNvSpPr/>
      </dsp:nvSpPr>
      <dsp:spPr>
        <a:xfrm>
          <a:off x="458023" y="3082914"/>
          <a:ext cx="492802" cy="4928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530F5A-AD07-4AA7-BD5B-829E7F29F1B4}">
      <dsp:nvSpPr>
        <dsp:cNvPr id="0" name=""/>
        <dsp:cNvSpPr/>
      </dsp:nvSpPr>
      <dsp:spPr>
        <a:xfrm>
          <a:off x="421" y="4026279"/>
          <a:ext cx="1408007" cy="56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Ask how they hope to change the world</a:t>
          </a:r>
        </a:p>
      </dsp:txBody>
      <dsp:txXfrm>
        <a:off x="421" y="4026279"/>
        <a:ext cx="1408007" cy="563203"/>
      </dsp:txXfrm>
    </dsp:sp>
    <dsp:sp modelId="{0F8DE880-93E2-43FA-ADC8-223B2A36A505}">
      <dsp:nvSpPr>
        <dsp:cNvPr id="0" name=""/>
        <dsp:cNvSpPr/>
      </dsp:nvSpPr>
      <dsp:spPr>
        <a:xfrm>
          <a:off x="1929392" y="2899873"/>
          <a:ext cx="858884" cy="858884"/>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ED99DC-6DE2-4A14-9AEE-1C7372CF38F8}">
      <dsp:nvSpPr>
        <dsp:cNvPr id="0" name=""/>
        <dsp:cNvSpPr/>
      </dsp:nvSpPr>
      <dsp:spPr>
        <a:xfrm>
          <a:off x="2112433" y="3082914"/>
          <a:ext cx="492802" cy="4928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E25932-4B86-46BB-A541-AE8169935F32}">
      <dsp:nvSpPr>
        <dsp:cNvPr id="0" name=""/>
        <dsp:cNvSpPr/>
      </dsp:nvSpPr>
      <dsp:spPr>
        <a:xfrm>
          <a:off x="1654830" y="4026279"/>
          <a:ext cx="1408007" cy="56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Listen to what they are saying</a:t>
          </a:r>
        </a:p>
      </dsp:txBody>
      <dsp:txXfrm>
        <a:off x="1654830" y="4026279"/>
        <a:ext cx="1408007" cy="563203"/>
      </dsp:txXfrm>
    </dsp:sp>
    <dsp:sp modelId="{8C0A9CA6-FCB9-4DC2-B6C9-F121356C0EA3}">
      <dsp:nvSpPr>
        <dsp:cNvPr id="0" name=""/>
        <dsp:cNvSpPr/>
      </dsp:nvSpPr>
      <dsp:spPr>
        <a:xfrm>
          <a:off x="3583801" y="2899873"/>
          <a:ext cx="858884" cy="858884"/>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B516AE-6545-43B1-BE1A-320942906728}">
      <dsp:nvSpPr>
        <dsp:cNvPr id="0" name=""/>
        <dsp:cNvSpPr/>
      </dsp:nvSpPr>
      <dsp:spPr>
        <a:xfrm>
          <a:off x="3766842" y="3082914"/>
          <a:ext cx="492802" cy="4928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3C1768-ED1E-4D43-9929-7B9BBF63A0FE}">
      <dsp:nvSpPr>
        <dsp:cNvPr id="0" name=""/>
        <dsp:cNvSpPr/>
      </dsp:nvSpPr>
      <dsp:spPr>
        <a:xfrm>
          <a:off x="3309239" y="4026279"/>
          <a:ext cx="1408007" cy="56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Allow for time to reflect on purpose</a:t>
          </a:r>
        </a:p>
      </dsp:txBody>
      <dsp:txXfrm>
        <a:off x="3309239" y="4026279"/>
        <a:ext cx="1408007" cy="56320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2D7D3E-A6D5-4C99-B698-84F76B415C9F}" type="datetimeFigureOut">
              <a:rPr lang="en-US" smtClean="0"/>
              <a:t>8/3/2021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1ACAC2-397A-4226-8BD8-A94627A7AD62}" type="slidenum">
              <a:rPr lang="en-US" smtClean="0"/>
              <a:t>‹#›</a:t>
            </a:fld>
            <a:endParaRPr lang="en-US"/>
          </a:p>
        </p:txBody>
      </p:sp>
    </p:spTree>
    <p:extLst>
      <p:ext uri="{BB962C8B-B14F-4D97-AF65-F5344CB8AC3E}">
        <p14:creationId xmlns:p14="http://schemas.microsoft.com/office/powerpoint/2010/main" val="255046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huffingtonpost.com/todd-kashdan/whats-wrong-with-happines_b_740518.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theatlantic.com/health/archive/2013/01/theres-more-to-life-than-being-happy/266805/"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publications/transpersonal-psychology-review"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pd14-purpose.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how_to_help_teens_find_purpo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publications/transpersonal-psychology-review"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publications/transpersonal-psychology-review"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pd14-purpose.pdf/"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creativecommons.org/licenses/by-nc-nd/3.0/" TargetMode="External"/><Relationship Id="rId4" Type="http://schemas.openxmlformats.org/officeDocument/2006/relationships/hyperlink" Target="http://samdailytimes.blogspot.com/2012_12_08_archive.htm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publications/transpersonal-psychology-review"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pd14-purpose.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markmanson.net/life-purpos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npr.org/templates/story/story.php?storyId=6196795" TargetMode="External"/><Relationship Id="rId7" Type="http://schemas.openxmlformats.org/officeDocument/2006/relationships/hyperlink" Target="https://creativecommons.org/licenses/by-nc-sa/3.0/"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www.actplanb.com/index.php/learn-how-to-fail/" TargetMode="External"/><Relationship Id="rId5" Type="http://schemas.openxmlformats.org/officeDocument/2006/relationships/hyperlink" Target="https://greatergood.berkeley.edu/raising_happiness/post/failure_winner" TargetMode="External"/><Relationship Id="rId4" Type="http://schemas.openxmlformats.org/officeDocument/2006/relationships/hyperlink" Target="http://www.nytimes.com/2011/09/18/magazine/what-if-the-secret-to-success-is-failure.html?_r=0"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pd14-purpose.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life-purpos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a.stanford.ed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bibliotranstornado.blogspot.com/2011/10/busquedas-extranas.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reativecommons.org/licenses/by/3.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book_review_path_purpose/"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creativecommons.org/licenses/by/3.0/" TargetMode="External"/><Relationship Id="rId5" Type="http://schemas.openxmlformats.org/officeDocument/2006/relationships/hyperlink" Target="https://courses.lumenlearning.com/wsu-sandbox/chapter/motivation/" TargetMode="External"/><Relationship Id="rId4" Type="http://schemas.openxmlformats.org/officeDocument/2006/relationships/hyperlink" Target="http://www.gallup.com/poll/11893/most-teens-associate-school-boredom-fatigue.asp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the history of Bounce Back Project (see BBP Beginnings in training manual) – started in 2015 in Wright County MN after the loss of 2 local physicians…</a:t>
            </a:r>
          </a:p>
        </p:txBody>
      </p:sp>
      <p:sp>
        <p:nvSpPr>
          <p:cNvPr id="4" name="Slide Number Placeholder 3"/>
          <p:cNvSpPr>
            <a:spLocks noGrp="1"/>
          </p:cNvSpPr>
          <p:nvPr>
            <p:ph type="sldNum" sz="quarter" idx="5"/>
          </p:nvPr>
        </p:nvSpPr>
        <p:spPr/>
        <p:txBody>
          <a:bodyPr/>
          <a:lstStyle/>
          <a:p>
            <a:fld id="{6A1ACAC2-397A-4226-8BD8-A94627A7AD62}" type="slidenum">
              <a:rPr lang="en-US" smtClean="0"/>
              <a:t>1</a:t>
            </a:fld>
            <a:endParaRPr lang="en-US"/>
          </a:p>
        </p:txBody>
      </p:sp>
    </p:spTree>
    <p:extLst>
      <p:ext uri="{BB962C8B-B14F-4D97-AF65-F5344CB8AC3E}">
        <p14:creationId xmlns:p14="http://schemas.microsoft.com/office/powerpoint/2010/main" val="4107585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•about 4 out of 10 Americans have not discovered a satisfying life purpose. Forty percent either do not think their lives have a clear sense of purpose or are neutral about whether their lives have purpose. Nearly a quarter of Americans feel neutral or do not have a strong sense of what makes their lives meaningful. Research has shown that having purpose and meaning in life increases overall well-being and life satisfaction, improves mental and physical health, enhances resiliency, enhances self-esteem, and decreases the chances of depression. On top of that, the single-minded pursuit of happiness is ironically leaving people less happy, according to </a:t>
            </a:r>
            <a:r>
              <a:rPr lang="en-US">
                <a:hlinkClick r:id="rId3"/>
              </a:rPr>
              <a:t>recent research</a:t>
            </a:r>
            <a:r>
              <a:rPr lang="en-US"/>
              <a:t>. "It is the very pursuit of happiness," Frankl knew, "that thwarts </a:t>
            </a:r>
            <a:r>
              <a:rPr lang="en-US" err="1"/>
              <a:t>happiness."Smith</a:t>
            </a:r>
            <a:r>
              <a:rPr lang="en-US"/>
              <a:t>, E. E. (2013). There’s more to life then being happy. Retrieved from </a:t>
            </a:r>
            <a:r>
              <a:rPr lang="en-US">
                <a:hlinkClick r:id="rId4"/>
              </a:rPr>
              <a:t>https://www.theatlantic.com/health/archive/2013/01/theres-more-to-life-than-being-happy/266805/</a:t>
            </a:r>
            <a:endParaRPr lang="en-US"/>
          </a:p>
          <a:p>
            <a:r>
              <a:rPr lang="en-US" err="1"/>
              <a:t>Kobau</a:t>
            </a:r>
            <a:r>
              <a:rPr lang="en-US"/>
              <a:t>, </a:t>
            </a:r>
            <a:r>
              <a:rPr lang="en-US" err="1"/>
              <a:t>R.,Sniezek</a:t>
            </a:r>
            <a:r>
              <a:rPr lang="en-US"/>
              <a:t>, J., Zack, M. M., Lucas, R. E., &amp; Burns, A. (2010). Well being assessment: An evaluation of well-being scales for public health and population estimates of well being among US adults. </a:t>
            </a:r>
            <a:r>
              <a:rPr lang="en-US" i="1"/>
              <a:t>Applied Psychology</a:t>
            </a:r>
            <a:r>
              <a:rPr lang="en-US"/>
              <a:t>, </a:t>
            </a:r>
            <a:r>
              <a:rPr lang="en-US" i="1"/>
              <a:t>2</a:t>
            </a:r>
            <a:r>
              <a:rPr lang="en-US"/>
              <a:t>(1), 272-297</a:t>
            </a:r>
            <a:endParaRPr lang="en-US">
              <a:cs typeface="Calibri"/>
            </a:endParaRPr>
          </a:p>
          <a:p>
            <a:endParaRPr lang="en-US">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CE0DE2F1-69E0-474A-868B-A9179DADF3B7}" type="slidenum">
              <a:rPr lang="en-US" smtClean="0"/>
              <a:pPr/>
              <a:t>10</a:t>
            </a:fld>
            <a:endParaRPr lang="en-US"/>
          </a:p>
        </p:txBody>
      </p:sp>
    </p:spTree>
    <p:extLst>
      <p:ext uri="{BB962C8B-B14F-4D97-AF65-F5344CB8AC3E}">
        <p14:creationId xmlns:p14="http://schemas.microsoft.com/office/powerpoint/2010/main" val="2153059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purpose is essential to our well-being.  It can change throughout our lifetime and we can certainly have more than one purpose!</a:t>
            </a:r>
          </a:p>
        </p:txBody>
      </p:sp>
      <p:sp>
        <p:nvSpPr>
          <p:cNvPr id="4" name="Slide Number Placeholder 3"/>
          <p:cNvSpPr>
            <a:spLocks noGrp="1"/>
          </p:cNvSpPr>
          <p:nvPr>
            <p:ph type="sldNum" sz="quarter" idx="5"/>
          </p:nvPr>
        </p:nvSpPr>
        <p:spPr/>
        <p:txBody>
          <a:bodyPr/>
          <a:lstStyle/>
          <a:p>
            <a:fld id="{6A1ACAC2-397A-4226-8BD8-A94627A7AD62}" type="slidenum">
              <a:rPr lang="en-US" smtClean="0"/>
              <a:t>11</a:t>
            </a:fld>
            <a:endParaRPr lang="en-US"/>
          </a:p>
        </p:txBody>
      </p:sp>
    </p:spTree>
    <p:extLst>
      <p:ext uri="{BB962C8B-B14F-4D97-AF65-F5344CB8AC3E}">
        <p14:creationId xmlns:p14="http://schemas.microsoft.com/office/powerpoint/2010/main" val="3169021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buFont typeface="Arial"/>
              <a:buChar char="•"/>
            </a:pPr>
            <a:r>
              <a:rPr lang="en-US" dirty="0"/>
              <a:t>People who report a strong sense of purpose are 15% less likely to die in the same time frame that their peers without a sense of </a:t>
            </a:r>
            <a:r>
              <a:rPr lang="en-US" dirty="0" err="1"/>
              <a:t>purpose..this</a:t>
            </a:r>
            <a:r>
              <a:rPr lang="en-US" dirty="0"/>
              <a:t> applies to all age group!</a:t>
            </a:r>
          </a:p>
          <a:p>
            <a:pPr marL="228600" indent="-228600">
              <a:lnSpc>
                <a:spcPct val="90000"/>
              </a:lnSpc>
              <a:spcBef>
                <a:spcPts val="1000"/>
              </a:spcBef>
              <a:buFont typeface="Arial"/>
              <a:buChar char="•"/>
            </a:pPr>
            <a:r>
              <a:rPr lang="en-US" dirty="0"/>
              <a:t>Those report a strong sense of purpose live an average of 2 years longer</a:t>
            </a:r>
            <a:endParaRPr lang="en-US" dirty="0">
              <a:cs typeface="Calibri"/>
            </a:endParaRPr>
          </a:p>
          <a:p>
            <a:pPr marL="228600" indent="-228600">
              <a:lnSpc>
                <a:spcPct val="90000"/>
              </a:lnSpc>
              <a:spcBef>
                <a:spcPts val="1000"/>
              </a:spcBef>
              <a:buFont typeface="Arial"/>
              <a:buChar char="•"/>
            </a:pPr>
            <a:r>
              <a:rPr lang="en-US" dirty="0">
                <a:cs typeface="Calibri"/>
              </a:rPr>
              <a:t>Reduced pain</a:t>
            </a:r>
            <a:endParaRPr lang="en-US" dirty="0"/>
          </a:p>
          <a:p>
            <a:pPr marL="228600" indent="-228600">
              <a:lnSpc>
                <a:spcPct val="90000"/>
              </a:lnSpc>
              <a:spcBef>
                <a:spcPts val="1000"/>
              </a:spcBef>
              <a:buFont typeface="Arial"/>
              <a:buChar char="•"/>
            </a:pPr>
            <a:r>
              <a:rPr lang="en-US" dirty="0">
                <a:cs typeface="Calibri"/>
              </a:rPr>
              <a:t>Better heart health</a:t>
            </a:r>
            <a:endParaRPr lang="en-US" dirty="0"/>
          </a:p>
          <a:p>
            <a:pPr marL="228600" indent="-228600">
              <a:lnSpc>
                <a:spcPct val="90000"/>
              </a:lnSpc>
              <a:spcBef>
                <a:spcPts val="1000"/>
              </a:spcBef>
              <a:buFont typeface="Arial"/>
              <a:buChar char="•"/>
            </a:pPr>
            <a:r>
              <a:rPr lang="en-US" dirty="0">
                <a:cs typeface="Calibri"/>
              </a:rPr>
              <a:t>Regression of some cancers</a:t>
            </a:r>
            <a:endParaRPr lang="en-US" dirty="0"/>
          </a:p>
          <a:p>
            <a:pPr marL="228600" indent="-228600">
              <a:lnSpc>
                <a:spcPct val="90000"/>
              </a:lnSpc>
              <a:spcBef>
                <a:spcPts val="1000"/>
              </a:spcBef>
              <a:buFont typeface="Arial"/>
              <a:buChar char="•"/>
            </a:pPr>
            <a:r>
              <a:rPr lang="en-US" dirty="0"/>
              <a:t>Have a sense of purpose provides motivations</a:t>
            </a:r>
            <a:endParaRPr lang="en-US" dirty="0">
              <a:cs typeface="Calibri"/>
            </a:endParaRPr>
          </a:p>
          <a:p>
            <a:pPr marL="228600" indent="-228600">
              <a:lnSpc>
                <a:spcPct val="90000"/>
              </a:lnSpc>
              <a:spcBef>
                <a:spcPts val="1000"/>
              </a:spcBef>
              <a:buFont typeface="Arial"/>
              <a:buChar char="•"/>
            </a:pPr>
            <a:r>
              <a:rPr lang="en-US" dirty="0"/>
              <a:t>Having a purpose keeps a person focused, they become less distracted by what is not important</a:t>
            </a:r>
            <a:endParaRPr lang="en-US" dirty="0">
              <a:cs typeface="Calibri"/>
            </a:endParaRPr>
          </a:p>
          <a:p>
            <a:pPr marL="228600" indent="-228600">
              <a:lnSpc>
                <a:spcPct val="90000"/>
              </a:lnSpc>
              <a:spcBef>
                <a:spcPts val="1000"/>
              </a:spcBef>
              <a:buFont typeface="Arial"/>
              <a:buChar char="•"/>
            </a:pPr>
            <a:r>
              <a:rPr lang="en-US" dirty="0"/>
              <a:t>Having a purpose increases resilience, providing determination and endurance to keep going.</a:t>
            </a:r>
            <a:endParaRPr lang="en-US" dirty="0">
              <a:cs typeface="Calibri"/>
            </a:endParaRPr>
          </a:p>
          <a:p>
            <a:pPr marL="228600" indent="-228600">
              <a:lnSpc>
                <a:spcPct val="90000"/>
              </a:lnSpc>
              <a:spcBef>
                <a:spcPts val="1000"/>
              </a:spcBef>
              <a:buFont typeface="Arial"/>
              <a:buChar char="•"/>
            </a:pPr>
            <a:r>
              <a:rPr lang="en-US" dirty="0"/>
              <a:t>Adults with a sense of purpose report greater satisfaction with life.</a:t>
            </a:r>
            <a:endParaRPr lang="en-US" dirty="0">
              <a:cs typeface="Calibri"/>
            </a:endParaRPr>
          </a:p>
          <a:p>
            <a:pPr marL="228600" indent="-228600">
              <a:lnSpc>
                <a:spcPct val="90000"/>
              </a:lnSpc>
              <a:spcBef>
                <a:spcPts val="1000"/>
              </a:spcBef>
              <a:buFont typeface="Arial"/>
              <a:buChar char="•"/>
            </a:pPr>
            <a:endParaRPr lang="en-US" dirty="0"/>
          </a:p>
          <a:p>
            <a:pPr marL="228600" indent="-228600">
              <a:lnSpc>
                <a:spcPct val="90000"/>
              </a:lnSpc>
              <a:spcBef>
                <a:spcPts val="1000"/>
              </a:spcBef>
              <a:buFont typeface="Arial"/>
              <a:buChar char="•"/>
            </a:pPr>
            <a:r>
              <a:rPr lang="en-US" dirty="0"/>
              <a:t>Taylor, S. (2016). A model of purpose: From survival to transpersonal purpose. Transpersonal Psychology Review, 18(1). Retrieved from </a:t>
            </a:r>
            <a:r>
              <a:rPr lang="en-US" dirty="0">
                <a:hlinkClick r:id="rId3"/>
              </a:rPr>
              <a:t>https://www.bps.org.uk/publications/transpersonal-psychology-review</a:t>
            </a:r>
            <a:endParaRPr lang="en-US" dirty="0">
              <a:cs typeface="Calibri"/>
              <a:hlinkClick r:id="rId3"/>
            </a:endParaRPr>
          </a:p>
          <a:p>
            <a:pPr marL="228600" indent="-228600">
              <a:lnSpc>
                <a:spcPct val="90000"/>
              </a:lnSpc>
              <a:spcBef>
                <a:spcPts val="1000"/>
              </a:spcBef>
              <a:buFont typeface="Arial"/>
              <a:buChar char="•"/>
            </a:pPr>
            <a:r>
              <a:rPr lang="en-US" dirty="0">
                <a:cs typeface="Calibri"/>
              </a:rPr>
              <a:t>Bernard, 1991</a:t>
            </a:r>
          </a:p>
          <a:p>
            <a:pPr marL="228600" indent="-228600">
              <a:lnSpc>
                <a:spcPct val="90000"/>
              </a:lnSpc>
              <a:spcBef>
                <a:spcPts val="1000"/>
              </a:spcBef>
              <a:buFont typeface="Arial"/>
              <a:buChar char="•"/>
            </a:pPr>
            <a:r>
              <a:rPr lang="en-US" dirty="0">
                <a:cs typeface="Calibri"/>
              </a:rPr>
              <a:t>Hill, Burrow &amp; </a:t>
            </a:r>
            <a:r>
              <a:rPr lang="en-US" dirty="0" err="1">
                <a:cs typeface="Calibri"/>
              </a:rPr>
              <a:t>Bronk</a:t>
            </a:r>
            <a:r>
              <a:rPr lang="en-US" dirty="0">
                <a:cs typeface="Calibri"/>
              </a:rPr>
              <a:t> 2014</a:t>
            </a:r>
          </a:p>
          <a:p>
            <a:pPr>
              <a:buFont typeface="Arial"/>
              <a:buChar char="•"/>
            </a:pPr>
            <a:r>
              <a:rPr lang="en-US" dirty="0"/>
              <a:t>Whitlock, J. (</a:t>
            </a:r>
            <a:r>
              <a:rPr lang="en-US" dirty="0" err="1"/>
              <a:t>n.d.</a:t>
            </a:r>
            <a:r>
              <a:rPr lang="en-US" dirty="0"/>
              <a:t>). Cultivating a sense of purpose </a:t>
            </a:r>
            <a:r>
              <a:rPr lang="en-US" dirty="0" err="1"/>
              <a:t>inyouth</a:t>
            </a:r>
            <a:r>
              <a:rPr lang="en-US" dirty="0"/>
              <a:t>. Power point from the Bronfenbrenner center for translational research. </a:t>
            </a:r>
            <a:r>
              <a:rPr lang="en-US" dirty="0">
                <a:hlinkClick r:id="rId4"/>
              </a:rPr>
              <a:t>http://www.actforyouth.net/resources/pd/pd14-purpose.pdf</a:t>
            </a:r>
            <a:endParaRPr lang="en-US" dirty="0"/>
          </a:p>
          <a:p>
            <a:pPr>
              <a:buFont typeface="Arial"/>
              <a:buChar char="•"/>
            </a:pPr>
            <a:r>
              <a:rPr lang="en-US" i="1" dirty="0"/>
              <a:t>Damon, W. (2008). The Path to Purpose: Helping Our Children Find Their Calling in Life </a:t>
            </a:r>
            <a:endParaRPr lang="en-US" dirty="0"/>
          </a:p>
        </p:txBody>
      </p:sp>
      <p:sp>
        <p:nvSpPr>
          <p:cNvPr id="4" name="Slide Number Placeholder 3"/>
          <p:cNvSpPr>
            <a:spLocks noGrp="1"/>
          </p:cNvSpPr>
          <p:nvPr>
            <p:ph type="sldNum" sz="quarter" idx="5"/>
          </p:nvPr>
        </p:nvSpPr>
        <p:spPr/>
        <p:txBody>
          <a:bodyPr/>
          <a:lstStyle/>
          <a:p>
            <a:fld id="{CE0DE2F1-69E0-474A-868B-A9179DADF3B7}" type="slidenum">
              <a:rPr lang="en-US" smtClean="0"/>
              <a:pPr/>
              <a:t>12</a:t>
            </a:fld>
            <a:endParaRPr lang="en-US"/>
          </a:p>
        </p:txBody>
      </p:sp>
    </p:spTree>
    <p:extLst>
      <p:ext uri="{BB962C8B-B14F-4D97-AF65-F5344CB8AC3E}">
        <p14:creationId xmlns:p14="http://schemas.microsoft.com/office/powerpoint/2010/main" val="610022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Cook-Deegan, P. (2015). How teens find purpose. Greater Good Magazine. </a:t>
            </a:r>
            <a:r>
              <a:rPr lang="en-US">
                <a:hlinkClick r:id="rId3"/>
              </a:rPr>
              <a:t>https://greatergood.berkeley.edu/article/item/how_to_help_teens_find_purpose</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CE0DE2F1-69E0-474A-868B-A9179DADF3B7}" type="slidenum">
              <a:rPr lang="en-US" smtClean="0"/>
              <a:pPr/>
              <a:t>13</a:t>
            </a:fld>
            <a:endParaRPr lang="en-US"/>
          </a:p>
        </p:txBody>
      </p:sp>
    </p:spTree>
    <p:extLst>
      <p:ext uri="{BB962C8B-B14F-4D97-AF65-F5344CB8AC3E}">
        <p14:creationId xmlns:p14="http://schemas.microsoft.com/office/powerpoint/2010/main" val="2399273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buFont typeface="Arial"/>
              <a:buChar char="•"/>
            </a:pPr>
            <a:r>
              <a:rPr lang="en-US"/>
              <a:t>Optimism and hope, having a purpose provides an attainable goal.</a:t>
            </a:r>
          </a:p>
          <a:p>
            <a:pPr marL="228600" indent="-228600">
              <a:lnSpc>
                <a:spcPct val="90000"/>
              </a:lnSpc>
              <a:spcBef>
                <a:spcPts val="1000"/>
              </a:spcBef>
              <a:buFont typeface="Arial"/>
              <a:buChar char="•"/>
            </a:pPr>
            <a:r>
              <a:rPr lang="en-US"/>
              <a:t>Taylor, S. (2016). A model of purpose: From survival to transpersonal purpose. Transpersonal Psychology Review, 18(1). Retrieved from </a:t>
            </a:r>
            <a:r>
              <a:rPr lang="en-US">
                <a:hlinkClick r:id="rId3"/>
              </a:rPr>
              <a:t>https://www.bps.org.uk/publications/transpersonal-psychology-review</a:t>
            </a:r>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r>
              <a:rPr lang="en-US">
                <a:cs typeface="Calibri"/>
              </a:rPr>
              <a:t>Photo reference:</a:t>
            </a:r>
          </a:p>
          <a:p>
            <a:r>
              <a:rPr lang="en-US"/>
              <a:t>https://www.google.com/imgres?imgurl=https%3A%2F%2Fqph.fs.quoracdn.net%2Fmain-qimg-c600a391fa283146c18a9e89cfb3aa82&amp;imgrefurl=https%3A%2F%2Fwww.quora.com%2FWhats-difference-between-the-optimistic-and-the-positive-one&amp;docid=DZW-xib9IMi0ZM&amp;tbnid=Tl8VYdc4AkWPQM%3A&amp;vet=10ahUKEwjajY_LiInfAhUG3IMKHYJ7CKgQMwhzKAswCw..i&amp;w=602&amp;h=339&amp;bih=973&amp;biw=1920&amp;q=optimism&amp;ved=0ahUKEwjajY_LiInfAhUG3IMKHYJ7CKgQMwhzKAswCw&amp;iact=mrc&amp;uact=8</a:t>
            </a:r>
            <a:endParaRPr lang="en-US">
              <a:cs typeface="Calibri"/>
            </a:endParaRPr>
          </a:p>
        </p:txBody>
      </p:sp>
      <p:sp>
        <p:nvSpPr>
          <p:cNvPr id="4" name="Slide Number Placeholder 3"/>
          <p:cNvSpPr>
            <a:spLocks noGrp="1"/>
          </p:cNvSpPr>
          <p:nvPr>
            <p:ph type="sldNum" sz="quarter" idx="5"/>
          </p:nvPr>
        </p:nvSpPr>
        <p:spPr/>
        <p:txBody>
          <a:bodyPr/>
          <a:lstStyle/>
          <a:p>
            <a:fld id="{CE0DE2F1-69E0-474A-868B-A9179DADF3B7}" type="slidenum">
              <a:rPr lang="en-US" smtClean="0"/>
              <a:pPr/>
              <a:t>14</a:t>
            </a:fld>
            <a:endParaRPr lang="en-US"/>
          </a:p>
        </p:txBody>
      </p:sp>
    </p:spTree>
    <p:extLst>
      <p:ext uri="{BB962C8B-B14F-4D97-AF65-F5344CB8AC3E}">
        <p14:creationId xmlns:p14="http://schemas.microsoft.com/office/powerpoint/2010/main" val="2550519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buFont typeface="Arial"/>
              <a:buChar char="•"/>
            </a:pPr>
            <a:r>
              <a:rPr lang="en-US"/>
              <a:t>Feel less self centered, allows us to feel like we are </a:t>
            </a:r>
            <a:r>
              <a:rPr lang="en-US" b="1"/>
              <a:t>part of something bigger,</a:t>
            </a:r>
            <a:r>
              <a:rPr lang="en-US"/>
              <a:t> this also increases our sense of well being. </a:t>
            </a:r>
          </a:p>
          <a:p>
            <a:r>
              <a:rPr lang="en-US"/>
              <a:t>Taylor, S. (2016). A model of purpose: From survival to transpersonal purpose. Transpersonal Psychology Review, 18(1). Retrieved from </a:t>
            </a:r>
            <a:r>
              <a:rPr lang="en-US">
                <a:hlinkClick r:id="rId3"/>
              </a:rPr>
              <a:t>https://www.bps.org.uk/publications/transpersonal-psychology-review</a:t>
            </a:r>
            <a:endParaRPr lang="en-US"/>
          </a:p>
          <a:p>
            <a:endParaRPr lang="en-US">
              <a:cs typeface="Calibri"/>
            </a:endParaRPr>
          </a:p>
          <a:p>
            <a:endParaRPr lang="en-US">
              <a:cs typeface="Calibri"/>
            </a:endParaRPr>
          </a:p>
          <a:p>
            <a:endParaRPr lang="en-US">
              <a:cs typeface="Calibri"/>
            </a:endParaRPr>
          </a:p>
          <a:p>
            <a:r>
              <a:rPr lang="en-US"/>
              <a:t>Photo reference:</a:t>
            </a:r>
          </a:p>
          <a:p>
            <a:r>
              <a:rPr lang="en-US"/>
              <a:t>https://www.google.com/imgres?imgurl=https%3A%2F%2Fi.ytimg.com%2Fvi%2FwCUlvBrLoYk%2Fmaxresdefault.jpg&amp;imgrefurl=https%3A%2F%2Fwww.youtube.com%2Fwatch%3Fv%3DwCUlvBrLoYk&amp;docid=8pvE6LkwNC66bM&amp;tbnid=126GyV9KEMIfLM%3A&amp;vet=10ahUKEwjM_MyVh4nfAhUI5IMKHWFWAi0QMwh1KAwwDA..i&amp;w=1920&amp;h=1080&amp;bih=973&amp;biw=1920&amp;q=stars&amp;ved=0ahUKEwjM_MyVh4nfAhUI5IMKHWFWAi0QMwh1KAwwDA&amp;iact=mrc&amp;uact=8</a:t>
            </a:r>
            <a:endParaRPr lang="en-US">
              <a:cs typeface="Calibri"/>
            </a:endParaRPr>
          </a:p>
        </p:txBody>
      </p:sp>
      <p:sp>
        <p:nvSpPr>
          <p:cNvPr id="4" name="Slide Number Placeholder 3"/>
          <p:cNvSpPr>
            <a:spLocks noGrp="1"/>
          </p:cNvSpPr>
          <p:nvPr>
            <p:ph type="sldNum" sz="quarter" idx="5"/>
          </p:nvPr>
        </p:nvSpPr>
        <p:spPr/>
        <p:txBody>
          <a:bodyPr/>
          <a:lstStyle/>
          <a:p>
            <a:fld id="{CE0DE2F1-69E0-474A-868B-A9179DADF3B7}" type="slidenum">
              <a:rPr lang="en-US" smtClean="0"/>
              <a:pPr/>
              <a:t>15</a:t>
            </a:fld>
            <a:endParaRPr lang="en-US"/>
          </a:p>
        </p:txBody>
      </p:sp>
    </p:spTree>
    <p:extLst>
      <p:ext uri="{BB962C8B-B14F-4D97-AF65-F5344CB8AC3E}">
        <p14:creationId xmlns:p14="http://schemas.microsoft.com/office/powerpoint/2010/main" val="1788303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Harvards mens study found that reflecting on purpose weakened negative feelings and discomfort with diversity......</a:t>
            </a:r>
          </a:p>
          <a:p>
            <a:r>
              <a:rPr lang="en-US"/>
              <a:t>Whitlock, J. (n.d.). Cultivating a sense of purpose inyouth. Power point from the Bronfenbrenner center for translational research. </a:t>
            </a:r>
            <a:r>
              <a:rPr lang="en-US">
                <a:hlinkClick r:id="rId3"/>
              </a:rPr>
              <a:t>http://www.actforyouth.net/resources/pd/pd14-purpose.pdf</a:t>
            </a:r>
            <a:endParaRPr lang="en-US">
              <a:cs typeface="Calibri"/>
            </a:endParaRPr>
          </a:p>
          <a:p>
            <a:r>
              <a:rPr lang="en-US">
                <a:cs typeface="Calibri"/>
              </a:rPr>
              <a:t>Photo: </a:t>
            </a:r>
            <a:r>
              <a:rPr lang="en-US">
                <a:hlinkClick r:id="rId4"/>
              </a:rPr>
              <a:t>This Photo</a:t>
            </a:r>
            <a:r>
              <a:rPr lang="en-US"/>
              <a:t> by Unknown author is licensed under </a:t>
            </a:r>
            <a:r>
              <a:rPr lang="en-US">
                <a:hlinkClick r:id="rId5"/>
              </a:rPr>
              <a:t>CC BY-</a:t>
            </a:r>
            <a:endParaRPr lang="en-US">
              <a:cs typeface="Calibri"/>
            </a:endParaRPr>
          </a:p>
        </p:txBody>
      </p:sp>
      <p:sp>
        <p:nvSpPr>
          <p:cNvPr id="4" name="Slide Number Placeholder 3"/>
          <p:cNvSpPr>
            <a:spLocks noGrp="1"/>
          </p:cNvSpPr>
          <p:nvPr>
            <p:ph type="sldNum" sz="quarter" idx="5"/>
          </p:nvPr>
        </p:nvSpPr>
        <p:spPr/>
        <p:txBody>
          <a:bodyPr/>
          <a:lstStyle/>
          <a:p>
            <a:fld id="{CE0DE2F1-69E0-474A-868B-A9179DADF3B7}" type="slidenum">
              <a:rPr lang="en-US" smtClean="0"/>
              <a:pPr/>
              <a:t>16</a:t>
            </a:fld>
            <a:endParaRPr lang="en-US"/>
          </a:p>
        </p:txBody>
      </p:sp>
    </p:spTree>
    <p:extLst>
      <p:ext uri="{BB962C8B-B14F-4D97-AF65-F5344CB8AC3E}">
        <p14:creationId xmlns:p14="http://schemas.microsoft.com/office/powerpoint/2010/main" val="577340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buChar char="•"/>
            </a:pPr>
            <a:r>
              <a:rPr lang="en-US" dirty="0"/>
              <a:t>Optimism and hope, having a </a:t>
            </a:r>
            <a:r>
              <a:rPr lang="en-US" b="1" dirty="0"/>
              <a:t>purpose provides an attainable goal.</a:t>
            </a:r>
            <a:endParaRPr lang="en-US" b="1" dirty="0">
              <a:cs typeface="Calibri"/>
            </a:endParaRPr>
          </a:p>
          <a:p>
            <a:pPr marL="228600" indent="-228600">
              <a:lnSpc>
                <a:spcPct val="90000"/>
              </a:lnSpc>
              <a:spcBef>
                <a:spcPts val="1000"/>
              </a:spcBef>
              <a:buChar char="•"/>
            </a:pPr>
            <a:r>
              <a:rPr lang="en-US" dirty="0"/>
              <a:t>Purpose enhances self esteem, feel a sense of competence and achievement</a:t>
            </a:r>
            <a:endParaRPr lang="en-US" dirty="0">
              <a:cs typeface="Calibri"/>
            </a:endParaRPr>
          </a:p>
          <a:p>
            <a:pPr marL="228600" indent="-228600">
              <a:lnSpc>
                <a:spcPct val="90000"/>
              </a:lnSpc>
              <a:spcBef>
                <a:spcPts val="1000"/>
              </a:spcBef>
              <a:buChar char="•"/>
            </a:pPr>
            <a:r>
              <a:rPr lang="en-US" dirty="0"/>
              <a:t>Purpose provides resistance to psychological discord, things like depression and anxiety, boredom and frustration. </a:t>
            </a:r>
          </a:p>
          <a:p>
            <a:pPr marL="228600" indent="-228600">
              <a:lnSpc>
                <a:spcPct val="90000"/>
              </a:lnSpc>
              <a:spcBef>
                <a:spcPts val="1000"/>
              </a:spcBef>
              <a:buChar char="•"/>
            </a:pPr>
            <a:r>
              <a:rPr lang="en-US" dirty="0"/>
              <a:t>Purpose promotes positivity</a:t>
            </a:r>
            <a:endParaRPr lang="en-US" dirty="0">
              <a:cs typeface="Calibri"/>
            </a:endParaRPr>
          </a:p>
          <a:p>
            <a:pPr marL="228600" indent="-228600">
              <a:lnSpc>
                <a:spcPct val="90000"/>
              </a:lnSpc>
              <a:spcBef>
                <a:spcPts val="1000"/>
              </a:spcBef>
              <a:buChar char="•"/>
            </a:pPr>
            <a:endParaRPr lang="en-US" dirty="0"/>
          </a:p>
          <a:p>
            <a:pPr marL="228600" indent="-228600">
              <a:lnSpc>
                <a:spcPct val="90000"/>
              </a:lnSpc>
              <a:spcBef>
                <a:spcPts val="1000"/>
              </a:spcBef>
              <a:buChar char="•"/>
            </a:pPr>
            <a:endParaRPr lang="en-US" dirty="0">
              <a:cs typeface="Calibri"/>
            </a:endParaRPr>
          </a:p>
          <a:p>
            <a:pPr marL="228600" indent="-228600">
              <a:lnSpc>
                <a:spcPct val="90000"/>
              </a:lnSpc>
              <a:spcBef>
                <a:spcPts val="1000"/>
              </a:spcBef>
              <a:buChar char="•"/>
            </a:pPr>
            <a:endParaRPr lang="en-US" dirty="0"/>
          </a:p>
          <a:p>
            <a:pPr>
              <a:lnSpc>
                <a:spcPct val="90000"/>
              </a:lnSpc>
              <a:spcBef>
                <a:spcPts val="1000"/>
              </a:spcBef>
            </a:pPr>
            <a:r>
              <a:rPr lang="en-US" dirty="0"/>
              <a:t> </a:t>
            </a:r>
            <a:endParaRPr lang="en-US" dirty="0">
              <a:cs typeface="Calibri"/>
            </a:endParaRPr>
          </a:p>
          <a:p>
            <a:pPr marL="228600" indent="-228600">
              <a:lnSpc>
                <a:spcPct val="90000"/>
              </a:lnSpc>
              <a:spcBef>
                <a:spcPts val="1000"/>
              </a:spcBef>
              <a:buChar char="•"/>
            </a:pPr>
            <a:r>
              <a:rPr lang="en-US" dirty="0"/>
              <a:t>Main purpose for many is SURVIVAL</a:t>
            </a:r>
            <a:endParaRPr lang="en-US" dirty="0">
              <a:cs typeface="Calibri"/>
            </a:endParaRPr>
          </a:p>
          <a:p>
            <a:pPr marL="685800" lvl="1" indent="-228600">
              <a:lnSpc>
                <a:spcPct val="90000"/>
              </a:lnSpc>
              <a:spcBef>
                <a:spcPts val="500"/>
              </a:spcBef>
              <a:buChar char="•"/>
            </a:pPr>
            <a:r>
              <a:rPr lang="en-US" dirty="0"/>
              <a:t>Will we have enough food, water, shelter, security</a:t>
            </a:r>
            <a:endParaRPr lang="en-US" dirty="0">
              <a:cs typeface="Calibri"/>
            </a:endParaRPr>
          </a:p>
          <a:p>
            <a:pPr marL="228600" indent="-228600">
              <a:lnSpc>
                <a:spcPct val="90000"/>
              </a:lnSpc>
              <a:spcBef>
                <a:spcPts val="1000"/>
              </a:spcBef>
              <a:buChar char="•"/>
            </a:pPr>
            <a:r>
              <a:rPr lang="en-US" dirty="0"/>
              <a:t>People find purpose in religion, it provides a framework to follow </a:t>
            </a:r>
            <a:endParaRPr lang="en-US" dirty="0">
              <a:cs typeface="Calibri"/>
            </a:endParaRPr>
          </a:p>
          <a:p>
            <a:pPr marL="228600" indent="-228600">
              <a:lnSpc>
                <a:spcPct val="90000"/>
              </a:lnSpc>
              <a:spcBef>
                <a:spcPts val="1000"/>
              </a:spcBef>
              <a:buChar char="•"/>
            </a:pPr>
            <a:r>
              <a:rPr lang="en-US" dirty="0"/>
              <a:t>Once survival is met humans need to transfer to a different type of purpose. When survival is met humans lose motivation and stop looking for purpose</a:t>
            </a:r>
            <a:endParaRPr lang="en-US" dirty="0">
              <a:cs typeface="Calibri"/>
            </a:endParaRPr>
          </a:p>
          <a:p>
            <a:pPr marL="228600" indent="-228600">
              <a:lnSpc>
                <a:spcPct val="90000"/>
              </a:lnSpc>
              <a:spcBef>
                <a:spcPts val="1000"/>
              </a:spcBef>
              <a:buChar char="•"/>
            </a:pPr>
            <a:r>
              <a:rPr lang="en-US" dirty="0"/>
              <a:t>Taylor, S. (2016). A model of purpose: From survival to transpersonal purpose. Transpersonal Psychology Review, 18(1). Retrieved from </a:t>
            </a:r>
            <a:r>
              <a:rPr lang="en-US" dirty="0">
                <a:hlinkClick r:id="rId3"/>
              </a:rPr>
              <a:t>https://www.bps.org.uk/publications/transpersonal-psychology-review</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CE0DE2F1-69E0-474A-868B-A9179DADF3B7}" type="slidenum">
              <a:rPr lang="en-US" smtClean="0"/>
              <a:pPr/>
              <a:t>17</a:t>
            </a:fld>
            <a:endParaRPr lang="en-US"/>
          </a:p>
        </p:txBody>
      </p:sp>
    </p:spTree>
    <p:extLst>
      <p:ext uri="{BB962C8B-B14F-4D97-AF65-F5344CB8AC3E}">
        <p14:creationId xmlns:p14="http://schemas.microsoft.com/office/powerpoint/2010/main" val="1064724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Reference: Moran, 2009</a:t>
            </a:r>
          </a:p>
          <a:p>
            <a:endParaRPr lang="en-US">
              <a:cs typeface="Calibri"/>
            </a:endParaRPr>
          </a:p>
          <a:p>
            <a:r>
              <a:rPr lang="en-US">
                <a:cs typeface="Calibri"/>
              </a:rPr>
              <a:t>Photo reference: </a:t>
            </a:r>
            <a:r>
              <a:rPr lang="en-US"/>
              <a:t>https://www.google.com/</a:t>
            </a:r>
            <a:r>
              <a:rPr lang="en-US" err="1"/>
              <a:t>imgres?imgurl</a:t>
            </a:r>
            <a:r>
              <a:rPr lang="en-US"/>
              <a:t>=https%3A%2F%2Fstatic1.squarespace.com%2Fstatic%2F519932d1e4b0724ab7718bef%2Ft%2F51d59c72e4b0c6a357c08a75%2F1372953715195%2FHappy%2BTeens.jpg&amp;imgrefurl=https%3A%2F%2Fwww.birthandbeyondmagazine.com%2Flifestyle-news-blog%2F2013%2F7%2F4%2Fwhat-really-makes-you-happy&amp;docid=UY85gqT7T7OCRM&amp;tbnid=rrDOIoo8a_qAVM%3A&amp;vet=10ahUKEwiBo4PTjonfAhVExYMKHbzUARsQMwhjKCwwLA..i&amp;w=884&amp;h=451&amp;bih=973&amp;biw=1920&amp;q=happ%20teen&amp;ved=0ahUKEwiBo4PTjonfAhVExYMKHbzUARsQMwhjKCwwLA&amp;iact=</a:t>
            </a:r>
            <a:r>
              <a:rPr lang="en-US" err="1"/>
              <a:t>mrc&amp;uact</a:t>
            </a:r>
            <a:r>
              <a:rPr lang="en-US"/>
              <a:t>=8</a:t>
            </a:r>
            <a:endParaRPr lang="en-US">
              <a:cs typeface="Calibri"/>
            </a:endParaRPr>
          </a:p>
        </p:txBody>
      </p:sp>
      <p:sp>
        <p:nvSpPr>
          <p:cNvPr id="4" name="Slide Number Placeholder 3"/>
          <p:cNvSpPr>
            <a:spLocks noGrp="1"/>
          </p:cNvSpPr>
          <p:nvPr>
            <p:ph type="sldNum" sz="quarter" idx="5"/>
          </p:nvPr>
        </p:nvSpPr>
        <p:spPr/>
        <p:txBody>
          <a:bodyPr/>
          <a:lstStyle/>
          <a:p>
            <a:fld id="{CE0DE2F1-69E0-474A-868B-A9179DADF3B7}" type="slidenum">
              <a:rPr lang="en-US" smtClean="0"/>
              <a:pPr/>
              <a:t>18</a:t>
            </a:fld>
            <a:endParaRPr lang="en-US"/>
          </a:p>
        </p:txBody>
      </p:sp>
    </p:spTree>
    <p:extLst>
      <p:ext uri="{BB962C8B-B14F-4D97-AF65-F5344CB8AC3E}">
        <p14:creationId xmlns:p14="http://schemas.microsoft.com/office/powerpoint/2010/main" val="2288098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Photo reference: </a:t>
            </a:r>
            <a:r>
              <a:rPr lang="en-US"/>
              <a:t>https://www.bing.com/images/search?view=detailV2&amp;ccid=6hGGjvVn&amp;id=DDD979BF9AFCAC2283295786D28745A5CB12124F&amp;thid=OIP.6hGGjvVnd2rHCuQFU6KiFgHaEL&amp;mediaurl=http%3a%2f%2fil7.picdn.net%2fshutterstock%2fvideos%2f5964935%2fthumb%2f2.jpg&amp;exph=480&amp;expw=852&amp;q=Peek+Under+Bed&amp;simid=608012040111457147&amp;selectedIndex=5&amp;ajaxhist=0</a:t>
            </a:r>
            <a:endParaRPr lang="en-US">
              <a:cs typeface="Calibri"/>
            </a:endParaRPr>
          </a:p>
        </p:txBody>
      </p:sp>
      <p:sp>
        <p:nvSpPr>
          <p:cNvPr id="4" name="Slide Number Placeholder 3"/>
          <p:cNvSpPr>
            <a:spLocks noGrp="1"/>
          </p:cNvSpPr>
          <p:nvPr>
            <p:ph type="sldNum" sz="quarter" idx="5"/>
          </p:nvPr>
        </p:nvSpPr>
        <p:spPr/>
        <p:txBody>
          <a:bodyPr/>
          <a:lstStyle/>
          <a:p>
            <a:fld id="{CE0DE2F1-69E0-474A-868B-A9179DADF3B7}" type="slidenum">
              <a:rPr lang="en-US" smtClean="0"/>
              <a:pPr/>
              <a:t>19</a:t>
            </a:fld>
            <a:endParaRPr lang="en-US"/>
          </a:p>
        </p:txBody>
      </p:sp>
    </p:spTree>
    <p:extLst>
      <p:ext uri="{BB962C8B-B14F-4D97-AF65-F5344CB8AC3E}">
        <p14:creationId xmlns:p14="http://schemas.microsoft.com/office/powerpoint/2010/main" val="707945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p>
        </p:txBody>
      </p:sp>
      <p:sp>
        <p:nvSpPr>
          <p:cNvPr id="4" name="Slide Number Placeholder 3"/>
          <p:cNvSpPr>
            <a:spLocks noGrp="1"/>
          </p:cNvSpPr>
          <p:nvPr>
            <p:ph type="sldNum" sz="quarter" idx="5"/>
          </p:nvPr>
        </p:nvSpPr>
        <p:spPr/>
        <p:txBody>
          <a:bodyPr/>
          <a:lstStyle/>
          <a:p>
            <a:fld id="{6A1ACAC2-397A-4226-8BD8-A94627A7AD62}" type="slidenum">
              <a:rPr lang="en-US" smtClean="0"/>
              <a:t>2</a:t>
            </a:fld>
            <a:endParaRPr lang="en-US"/>
          </a:p>
        </p:txBody>
      </p:sp>
    </p:spTree>
    <p:extLst>
      <p:ext uri="{BB962C8B-B14F-4D97-AF65-F5344CB8AC3E}">
        <p14:creationId xmlns:p14="http://schemas.microsoft.com/office/powerpoint/2010/main" val="2957574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cs typeface="Calibri"/>
            </a:endParaRPr>
          </a:p>
        </p:txBody>
      </p:sp>
      <p:sp>
        <p:nvSpPr>
          <p:cNvPr id="4" name="Slide Number Placeholder 3"/>
          <p:cNvSpPr>
            <a:spLocks noGrp="1"/>
          </p:cNvSpPr>
          <p:nvPr>
            <p:ph type="sldNum" sz="quarter" idx="10"/>
          </p:nvPr>
        </p:nvSpPr>
        <p:spPr/>
        <p:txBody>
          <a:bodyPr/>
          <a:lstStyle/>
          <a:p>
            <a:fld id="{CE0DE2F1-69E0-474A-868B-A9179DADF3B7}" type="slidenum">
              <a:rPr lang="en-US" smtClean="0"/>
              <a:pPr/>
              <a:t>20</a:t>
            </a:fld>
            <a:endParaRPr lang="en-US"/>
          </a:p>
        </p:txBody>
      </p:sp>
    </p:spTree>
    <p:extLst>
      <p:ext uri="{BB962C8B-B14F-4D97-AF65-F5344CB8AC3E}">
        <p14:creationId xmlns:p14="http://schemas.microsoft.com/office/powerpoint/2010/main" val="66742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3-4 minutes to complete. (Do this activity with your group if you have time)</a:t>
            </a:r>
            <a:endParaRPr lang="en-US" dirty="0"/>
          </a:p>
          <a:p>
            <a:endParaRPr lang="en-US" dirty="0"/>
          </a:p>
          <a:p>
            <a:r>
              <a:rPr lang="en-US" dirty="0"/>
              <a:t>Write the answers to each question down. Write the first thing that pops into your head. Write without editing. It’s important to </a:t>
            </a:r>
            <a:r>
              <a:rPr lang="en-US" b="1" dirty="0"/>
              <a:t>write </a:t>
            </a:r>
            <a:r>
              <a:rPr lang="en-US" dirty="0"/>
              <a:t>out your answers rather than just thinking about them. Write quickly. Give yourself less than 60 seconds a question. Preferably less than 30 seconds. Be honest. Nobody will read it. Enjoy the moment and smile as you write. </a:t>
            </a:r>
            <a:endParaRPr lang="en-US" dirty="0">
              <a:cs typeface="Calibri"/>
            </a:endParaRPr>
          </a:p>
          <a:p>
            <a:endParaRPr lang="en-US" dirty="0"/>
          </a:p>
          <a:p>
            <a:r>
              <a:rPr lang="en-US" dirty="0"/>
              <a:t>1. What makes you smile? (</a:t>
            </a:r>
            <a:r>
              <a:rPr lang="en-US" dirty="0" err="1"/>
              <a:t>Activites</a:t>
            </a:r>
            <a:r>
              <a:rPr lang="en-US" dirty="0"/>
              <a:t>, people, events, hobbies, projects, etc.) </a:t>
            </a:r>
            <a:endParaRPr lang="en-US" dirty="0">
              <a:cs typeface="Calibri"/>
            </a:endParaRPr>
          </a:p>
          <a:p>
            <a:r>
              <a:rPr lang="en-US" dirty="0"/>
              <a:t>2. What activities make you lose track of time? </a:t>
            </a:r>
            <a:endParaRPr lang="en-US" dirty="0">
              <a:cs typeface="Calibri"/>
            </a:endParaRPr>
          </a:p>
          <a:p>
            <a:r>
              <a:rPr lang="en-US" dirty="0"/>
              <a:t>3. What makes you feel great about yourself? </a:t>
            </a:r>
            <a:endParaRPr lang="en-US" dirty="0">
              <a:cs typeface="Calibri"/>
            </a:endParaRPr>
          </a:p>
          <a:p>
            <a:r>
              <a:rPr lang="en-US" dirty="0"/>
              <a:t>4. Who inspires you most? (Anyone you know or do not know. Family, friends, authors, artists, leaders, etc.) Which </a:t>
            </a:r>
            <a:r>
              <a:rPr lang="en-US" dirty="0" err="1"/>
              <a:t>qualties</a:t>
            </a:r>
            <a:r>
              <a:rPr lang="en-US" dirty="0"/>
              <a:t> inspire you, in each person? </a:t>
            </a:r>
            <a:endParaRPr lang="en-US" dirty="0">
              <a:cs typeface="Calibri"/>
            </a:endParaRPr>
          </a:p>
          <a:p>
            <a:r>
              <a:rPr lang="en-US" dirty="0"/>
              <a:t>5. What are you naturally good at? (Skills, abilities, gifts.) </a:t>
            </a:r>
            <a:endParaRPr lang="en-US" dirty="0">
              <a:cs typeface="Calibri"/>
            </a:endParaRPr>
          </a:p>
          <a:p>
            <a:r>
              <a:rPr lang="en-US" dirty="0"/>
              <a:t>6. What are you good at giving or doing for others? </a:t>
            </a:r>
            <a:endParaRPr lang="en-US" dirty="0">
              <a:cs typeface="Calibri"/>
            </a:endParaRPr>
          </a:p>
          <a:p>
            <a:r>
              <a:rPr lang="en-US" dirty="0"/>
              <a:t>7. What are some challenges, difficulties and hardships you’ve overcome or are in the process of overcoming? How did you do it? </a:t>
            </a:r>
            <a:endParaRPr lang="en-US" dirty="0">
              <a:cs typeface="Calibri"/>
            </a:endParaRPr>
          </a:p>
          <a:p>
            <a:r>
              <a:rPr lang="en-US" dirty="0"/>
              <a:t>9. Imagine you are now 90 years old, sitting a rocking chair outside your porch; you can feel the spring breeze gently brushing against your face. Looking back at your life, what matters you most? List them out. </a:t>
            </a:r>
            <a:endParaRPr lang="en-US" dirty="0">
              <a:cs typeface="Calibri"/>
            </a:endParaRPr>
          </a:p>
          <a:p>
            <a:endParaRPr lang="en-US" dirty="0">
              <a:cs typeface="Calibri"/>
            </a:endParaRPr>
          </a:p>
          <a:p>
            <a:r>
              <a:rPr lang="en-US" dirty="0"/>
              <a:t>Whitlock, J. (n.d.). Cultivating a sense of purpose </a:t>
            </a:r>
            <a:r>
              <a:rPr lang="en-US" dirty="0" err="1"/>
              <a:t>inyouth</a:t>
            </a:r>
            <a:r>
              <a:rPr lang="en-US" dirty="0"/>
              <a:t>. Power point from the Bronfenbrenner center for translational research. </a:t>
            </a:r>
            <a:r>
              <a:rPr lang="en-US" dirty="0">
                <a:hlinkClick r:id="rId3"/>
              </a:rPr>
              <a:t>http://www.actforyouth.net/resources/pd/pd14-purpose.pdf</a:t>
            </a: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E0DE2F1-69E0-474A-868B-A9179DADF3B7}" type="slidenum">
              <a:rPr lang="en-US" smtClean="0"/>
              <a:pPr/>
              <a:t>21</a:t>
            </a:fld>
            <a:endParaRPr lang="en-US"/>
          </a:p>
        </p:txBody>
      </p:sp>
    </p:spTree>
    <p:extLst>
      <p:ext uri="{BB962C8B-B14F-4D97-AF65-F5344CB8AC3E}">
        <p14:creationId xmlns:p14="http://schemas.microsoft.com/office/powerpoint/2010/main" val="3043724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Great short video!  (Must be connected to wi-fi)</a:t>
            </a:r>
          </a:p>
          <a:p>
            <a:endParaRPr lang="en-US" dirty="0"/>
          </a:p>
        </p:txBody>
      </p:sp>
      <p:sp>
        <p:nvSpPr>
          <p:cNvPr id="4" name="Slide Number Placeholder 3"/>
          <p:cNvSpPr>
            <a:spLocks noGrp="1"/>
          </p:cNvSpPr>
          <p:nvPr>
            <p:ph type="sldNum" sz="quarter" idx="5"/>
          </p:nvPr>
        </p:nvSpPr>
        <p:spPr/>
        <p:txBody>
          <a:bodyPr/>
          <a:lstStyle/>
          <a:p>
            <a:fld id="{6A1ACAC2-397A-4226-8BD8-A94627A7AD62}" type="slidenum">
              <a:rPr lang="en-US" smtClean="0"/>
              <a:t>22</a:t>
            </a:fld>
            <a:endParaRPr lang="en-US"/>
          </a:p>
        </p:txBody>
      </p:sp>
    </p:spTree>
    <p:extLst>
      <p:ext uri="{BB962C8B-B14F-4D97-AF65-F5344CB8AC3E}">
        <p14:creationId xmlns:p14="http://schemas.microsoft.com/office/powerpoint/2010/main" val="3315422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28600" indent="-228600">
              <a:lnSpc>
                <a:spcPct val="90000"/>
              </a:lnSpc>
              <a:spcBef>
                <a:spcPts val="500"/>
              </a:spcBef>
              <a:buChar char="•"/>
            </a:pPr>
            <a:r>
              <a:rPr lang="en-US" dirty="0"/>
              <a:t>This</a:t>
            </a:r>
            <a:r>
              <a:rPr lang="en-US" b="1" dirty="0"/>
              <a:t> could cause some embarrassment</a:t>
            </a:r>
            <a:r>
              <a:rPr lang="en-US" dirty="0"/>
              <a:t>. </a:t>
            </a:r>
          </a:p>
          <a:p>
            <a:pPr marL="228600" indent="-228600">
              <a:lnSpc>
                <a:spcPct val="90000"/>
              </a:lnSpc>
              <a:spcBef>
                <a:spcPts val="500"/>
              </a:spcBef>
              <a:buChar char="•"/>
            </a:pPr>
            <a:r>
              <a:rPr lang="en-US" dirty="0"/>
              <a:t>But</a:t>
            </a:r>
            <a:r>
              <a:rPr lang="en-US" b="1" dirty="0"/>
              <a:t> if you don’t try it how will you ever know you don’t like it</a:t>
            </a:r>
            <a:r>
              <a:rPr lang="en-US" dirty="0"/>
              <a:t>? </a:t>
            </a:r>
          </a:p>
          <a:p>
            <a:pPr marL="685800" lvl="1" indent="-228600">
              <a:lnSpc>
                <a:spcPct val="90000"/>
              </a:lnSpc>
              <a:spcBef>
                <a:spcPts val="500"/>
              </a:spcBef>
              <a:buChar char="•"/>
            </a:pPr>
            <a:r>
              <a:rPr lang="en-US" dirty="0"/>
              <a:t>What did this make you think of? </a:t>
            </a:r>
            <a:endParaRPr lang="en-US" dirty="0">
              <a:cs typeface="Calibri"/>
            </a:endParaRPr>
          </a:p>
          <a:p>
            <a:pPr marL="685800" lvl="1" indent="-228600">
              <a:lnSpc>
                <a:spcPct val="90000"/>
              </a:lnSpc>
              <a:spcBef>
                <a:spcPts val="500"/>
              </a:spcBef>
              <a:buChar char="•"/>
            </a:pPr>
            <a:r>
              <a:rPr lang="en-US" dirty="0"/>
              <a:t>Why haven’t you tried it?</a:t>
            </a:r>
            <a:endParaRPr lang="en-US" dirty="0">
              <a:cs typeface="Calibri"/>
            </a:endParaRPr>
          </a:p>
          <a:p>
            <a:pPr marL="685800" lvl="1" indent="-228600">
              <a:lnSpc>
                <a:spcPct val="90000"/>
              </a:lnSpc>
              <a:spcBef>
                <a:spcPts val="500"/>
              </a:spcBef>
              <a:buChar char="•"/>
            </a:pPr>
            <a:r>
              <a:rPr lang="en-US" dirty="0"/>
              <a:t>Do words like….My friends would think I am crazy or my parents or partner would hate that?</a:t>
            </a:r>
            <a:endParaRPr lang="en-US" dirty="0">
              <a:cs typeface="Calibri"/>
            </a:endParaRPr>
          </a:p>
          <a:p>
            <a:pPr marL="228600" indent="-228600">
              <a:lnSpc>
                <a:spcPct val="90000"/>
              </a:lnSpc>
              <a:spcBef>
                <a:spcPts val="500"/>
              </a:spcBef>
              <a:buChar char="•"/>
            </a:pPr>
            <a:endParaRPr lang="en-US" dirty="0"/>
          </a:p>
          <a:p>
            <a:pPr marL="228600" indent="-228600">
              <a:lnSpc>
                <a:spcPct val="90000"/>
              </a:lnSpc>
              <a:spcBef>
                <a:spcPts val="1000"/>
              </a:spcBef>
              <a:buChar char="•"/>
            </a:pPr>
            <a:r>
              <a:rPr lang="en-US" dirty="0"/>
              <a:t>Maybe it is not the activity itself but what is behind it? </a:t>
            </a:r>
          </a:p>
          <a:p>
            <a:pPr marL="685800" lvl="1" indent="-228600">
              <a:lnSpc>
                <a:spcPct val="90000"/>
              </a:lnSpc>
              <a:spcBef>
                <a:spcPts val="1000"/>
              </a:spcBef>
              <a:buChar char="•"/>
            </a:pPr>
            <a:r>
              <a:rPr lang="en-US" dirty="0"/>
              <a:t>For example with video games, is it really the game or is it the competition, or the drive to get to the next level or build the next structure? (Manson, M (2014). 7 strange questions that help you find your </a:t>
            </a:r>
            <a:r>
              <a:rPr lang="en-US" dirty="0" err="1"/>
              <a:t>lifes</a:t>
            </a:r>
            <a:r>
              <a:rPr lang="en-US" dirty="0"/>
              <a:t> purpose. Retrieved from </a:t>
            </a:r>
            <a:r>
              <a:rPr lang="en-US" dirty="0">
                <a:hlinkClick r:id="rId3"/>
              </a:rPr>
              <a:t>https://markmanson.net/life-purpose</a:t>
            </a:r>
            <a:r>
              <a:rPr lang="en-US" dirty="0"/>
              <a:t>)</a:t>
            </a:r>
            <a:endParaRPr lang="en-US" dirty="0">
              <a:cs typeface="Calibri"/>
            </a:endParaRPr>
          </a:p>
          <a:p>
            <a:pPr marL="228600" indent="-228600">
              <a:lnSpc>
                <a:spcPct val="90000"/>
              </a:lnSpc>
              <a:spcBef>
                <a:spcPts val="1000"/>
              </a:spcBef>
              <a:buChar char="•"/>
            </a:pPr>
            <a:endParaRPr lang="en-US" dirty="0">
              <a:cs typeface="Calibri"/>
            </a:endParaRPr>
          </a:p>
          <a:p>
            <a:pPr marL="228600" indent="-228600">
              <a:lnSpc>
                <a:spcPct val="90000"/>
              </a:lnSpc>
              <a:spcBef>
                <a:spcPts val="1000"/>
              </a:spcBef>
              <a:buChar char="•"/>
            </a:pPr>
            <a:endParaRPr lang="en-US" dirty="0">
              <a:cs typeface="Calibri"/>
            </a:endParaRPr>
          </a:p>
          <a:p>
            <a:pPr marL="685800" lvl="1" indent="-228600">
              <a:lnSpc>
                <a:spcPct val="90000"/>
              </a:lnSpc>
              <a:spcBef>
                <a:spcPts val="500"/>
              </a:spcBef>
              <a:buChar char="•"/>
            </a:pPr>
            <a:endParaRPr lang="en-US" dirty="0">
              <a:cs typeface="Calibri"/>
            </a:endParaRPr>
          </a:p>
          <a:p>
            <a:pPr marL="228600" indent="-228600">
              <a:buAutoNum type="arabicPeriod"/>
            </a:pPr>
            <a:endParaRPr lang="en-US" dirty="0">
              <a:cs typeface="Calibri"/>
            </a:endParaRPr>
          </a:p>
        </p:txBody>
      </p:sp>
      <p:sp>
        <p:nvSpPr>
          <p:cNvPr id="4" name="Slide Number Placeholder 3"/>
          <p:cNvSpPr>
            <a:spLocks noGrp="1"/>
          </p:cNvSpPr>
          <p:nvPr>
            <p:ph type="sldNum" sz="quarter" idx="10"/>
          </p:nvPr>
        </p:nvSpPr>
        <p:spPr/>
        <p:txBody>
          <a:bodyPr/>
          <a:lstStyle/>
          <a:p>
            <a:fld id="{CE0DE2F1-69E0-474A-868B-A9179DADF3B7}" type="slidenum">
              <a:rPr lang="en-US" smtClean="0"/>
              <a:pPr/>
              <a:t>24</a:t>
            </a:fld>
            <a:endParaRPr lang="en-US"/>
          </a:p>
        </p:txBody>
      </p:sp>
    </p:spTree>
    <p:extLst>
      <p:ext uri="{BB962C8B-B14F-4D97-AF65-F5344CB8AC3E}">
        <p14:creationId xmlns:p14="http://schemas.microsoft.com/office/powerpoint/2010/main" val="1265764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pPr marL="228600" indent="-228600">
              <a:lnSpc>
                <a:spcPct val="90000"/>
              </a:lnSpc>
              <a:spcBef>
                <a:spcPts val="1000"/>
              </a:spcBef>
              <a:buChar char="•"/>
            </a:pPr>
            <a:r>
              <a:rPr lang="en-US"/>
              <a:t>What are you willing to sacrifice or give up to make through those bumpy times in life? Or if you think of it another way what are you willing to tolerate to get over the rough road on your path to happiness?</a:t>
            </a:r>
            <a:endParaRPr lang="en-US">
              <a:cs typeface="Calibri"/>
            </a:endParaRPr>
          </a:p>
          <a:p>
            <a:pPr marL="685800" lvl="1" indent="-228600">
              <a:lnSpc>
                <a:spcPct val="90000"/>
              </a:lnSpc>
              <a:spcBef>
                <a:spcPts val="500"/>
              </a:spcBef>
              <a:buChar char="•"/>
            </a:pPr>
            <a:r>
              <a:rPr lang="en-US"/>
              <a:t>Example: You know you want to be the next Steve Jobs, but the path to get to what you really want is full of learning, trying new things and failing at some of those things.</a:t>
            </a:r>
            <a:endParaRPr lang="en-US">
              <a:cs typeface="Calibri"/>
            </a:endParaRPr>
          </a:p>
          <a:p>
            <a:pPr marL="685800" lvl="1" indent="-228600">
              <a:lnSpc>
                <a:spcPct val="90000"/>
              </a:lnSpc>
              <a:spcBef>
                <a:spcPts val="500"/>
              </a:spcBef>
              <a:buChar char="•"/>
            </a:pPr>
            <a:endParaRPr lang="en-US">
              <a:cs typeface="Calibri"/>
            </a:endParaRPr>
          </a:p>
          <a:p>
            <a:pPr indent="-228600">
              <a:lnSpc>
                <a:spcPct val="90000"/>
              </a:lnSpc>
              <a:spcBef>
                <a:spcPts val="500"/>
              </a:spcBef>
              <a:buChar char="•"/>
            </a:pPr>
            <a:r>
              <a:rPr lang="en-US">
                <a:cs typeface="Calibri"/>
              </a:rPr>
              <a:t>Photo reference: L. Zobel (2017)</a:t>
            </a:r>
          </a:p>
        </p:txBody>
      </p:sp>
      <p:sp>
        <p:nvSpPr>
          <p:cNvPr id="4" name="Slide Number Placeholder 3"/>
          <p:cNvSpPr>
            <a:spLocks noGrp="1"/>
          </p:cNvSpPr>
          <p:nvPr>
            <p:ph type="sldNum" sz="quarter" idx="10"/>
          </p:nvPr>
        </p:nvSpPr>
        <p:spPr/>
        <p:txBody>
          <a:bodyPr/>
          <a:lstStyle/>
          <a:p>
            <a:fld id="{CE0DE2F1-69E0-474A-868B-A9179DADF3B7}" type="slidenum">
              <a:rPr lang="en-US" smtClean="0"/>
              <a:pPr/>
              <a:t>25</a:t>
            </a:fld>
            <a:endParaRPr lang="en-US"/>
          </a:p>
        </p:txBody>
      </p:sp>
    </p:spTree>
    <p:extLst>
      <p:ext uri="{BB962C8B-B14F-4D97-AF65-F5344CB8AC3E}">
        <p14:creationId xmlns:p14="http://schemas.microsoft.com/office/powerpoint/2010/main" val="2032430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28600" indent="-228600">
              <a:lnSpc>
                <a:spcPct val="90000"/>
              </a:lnSpc>
              <a:spcBef>
                <a:spcPts val="1000"/>
              </a:spcBef>
              <a:buChar char="•"/>
            </a:pPr>
            <a:endParaRPr lang="en-US"/>
          </a:p>
          <a:p>
            <a:pPr marL="228600" indent="-228600">
              <a:lnSpc>
                <a:spcPct val="90000"/>
              </a:lnSpc>
              <a:spcBef>
                <a:spcPts val="1000"/>
              </a:spcBef>
              <a:buFont typeface="Arial"/>
              <a:buChar char="•"/>
            </a:pPr>
            <a:r>
              <a:rPr lang="en-US"/>
              <a:t>Failure is NOT a bad word. It means you are learning!!</a:t>
            </a:r>
            <a:endParaRPr lang="en-US">
              <a:cs typeface="Calibri"/>
            </a:endParaRPr>
          </a:p>
          <a:p>
            <a:pPr marL="228600" indent="-228600">
              <a:lnSpc>
                <a:spcPct val="90000"/>
              </a:lnSpc>
              <a:spcBef>
                <a:spcPts val="1000"/>
              </a:spcBef>
              <a:buChar char="•"/>
            </a:pPr>
            <a:endParaRPr lang="en-US"/>
          </a:p>
          <a:p>
            <a:pPr marL="228600" indent="-228600">
              <a:lnSpc>
                <a:spcPct val="90000"/>
              </a:lnSpc>
              <a:spcBef>
                <a:spcPts val="1000"/>
              </a:spcBef>
              <a:buChar char="•"/>
            </a:pPr>
            <a:r>
              <a:rPr lang="en-US"/>
              <a:t>Success means you are proving that you can do something you know…..THIS IS NOT AN EXCUSE IF YOU FAIL an EXAM…</a:t>
            </a:r>
          </a:p>
          <a:p>
            <a:pPr marL="228600" indent="-228600">
              <a:lnSpc>
                <a:spcPct val="90000"/>
              </a:lnSpc>
              <a:spcBef>
                <a:spcPts val="1000"/>
              </a:spcBef>
              <a:buChar char="•"/>
            </a:pPr>
            <a:r>
              <a:rPr lang="en-US"/>
              <a:t>Example……..Ask anyone who rides a horse really well….ask them how many times they had to ride to be good, or if they were ever thrown off the horse, or stepped on…..they had many failed rides before they became good.</a:t>
            </a:r>
            <a:endParaRPr lang="en-US">
              <a:cs typeface="Calibri"/>
            </a:endParaRPr>
          </a:p>
          <a:p>
            <a:pPr marL="228600" indent="-228600">
              <a:lnSpc>
                <a:spcPct val="90000"/>
              </a:lnSpc>
              <a:spcBef>
                <a:spcPts val="1000"/>
              </a:spcBef>
              <a:buChar char="•"/>
            </a:pPr>
            <a:r>
              <a:rPr lang="en-US"/>
              <a:t>Other examples….cooks with scars from ovens, knives.</a:t>
            </a:r>
            <a:endParaRPr lang="en-US">
              <a:cs typeface="Calibri"/>
            </a:endParaRPr>
          </a:p>
          <a:p>
            <a:pPr marL="228600" indent="-228600">
              <a:lnSpc>
                <a:spcPct val="90000"/>
              </a:lnSpc>
              <a:spcBef>
                <a:spcPts val="1000"/>
              </a:spcBef>
              <a:buChar char="•"/>
            </a:pPr>
            <a:r>
              <a:rPr lang="en-US"/>
              <a:t>A painter, an artist, your grandma and your favorite dish, ask her how long it took to get the recipe perfect. </a:t>
            </a:r>
            <a:endParaRPr lang="en-US">
              <a:cs typeface="Calibri"/>
            </a:endParaRPr>
          </a:p>
          <a:p>
            <a:pPr marL="228600" indent="-228600">
              <a:lnSpc>
                <a:spcPct val="90000"/>
              </a:lnSpc>
              <a:spcBef>
                <a:spcPts val="1000"/>
              </a:spcBef>
              <a:buChar char="•"/>
            </a:pPr>
            <a:endParaRPr lang="en-US">
              <a:cs typeface="Calibri"/>
            </a:endParaRPr>
          </a:p>
          <a:p>
            <a:pPr marL="228600" indent="-228600">
              <a:lnSpc>
                <a:spcPct val="90000"/>
              </a:lnSpc>
              <a:spcBef>
                <a:spcPts val="1000"/>
              </a:spcBef>
              <a:buChar char="•"/>
            </a:pPr>
            <a:r>
              <a:rPr lang="en-US"/>
              <a:t>Carroll, J (2006). Failure is a good thing. Retrieved from </a:t>
            </a:r>
            <a:r>
              <a:rPr lang="en-US">
                <a:hlinkClick r:id="rId3"/>
              </a:rPr>
              <a:t>https://www.npr.org/templates/story/story.php?storyId=6196795</a:t>
            </a:r>
            <a:endParaRPr lang="en-US">
              <a:cs typeface="Calibri"/>
            </a:endParaRPr>
          </a:p>
          <a:p>
            <a:pPr marL="228600" indent="-228600">
              <a:lnSpc>
                <a:spcPct val="90000"/>
              </a:lnSpc>
              <a:spcBef>
                <a:spcPts val="1000"/>
              </a:spcBef>
              <a:buChar char="•"/>
            </a:pPr>
            <a:endParaRPr lang="en-US">
              <a:cs typeface="Calibri"/>
            </a:endParaRPr>
          </a:p>
          <a:p>
            <a:pPr marL="228600" indent="-228600">
              <a:lnSpc>
                <a:spcPct val="90000"/>
              </a:lnSpc>
              <a:spcBef>
                <a:spcPts val="1000"/>
              </a:spcBef>
              <a:buFont typeface="Arial"/>
              <a:buChar char="•"/>
            </a:pPr>
            <a:r>
              <a:rPr lang="en-US"/>
              <a:t>•</a:t>
            </a:r>
            <a:r>
              <a:rPr lang="en-US" b="1"/>
              <a:t>Learning from failure: </a:t>
            </a:r>
            <a:r>
              <a:rPr lang="en-US"/>
              <a:t>But failure is how we learn. Paul Tough </a:t>
            </a:r>
            <a:r>
              <a:rPr lang="en-US">
                <a:hlinkClick r:id="rId4"/>
              </a:rPr>
              <a:t>documents</a:t>
            </a:r>
            <a:r>
              <a:rPr lang="en-US"/>
              <a:t> this well—how learning to fail builds up critical life skills. It is hard to think of a political leader or anyone who ever accomplished anything important who did not fail along the way—in fact, </a:t>
            </a:r>
            <a:r>
              <a:rPr lang="en-US">
                <a:hlinkClick r:id="rId5"/>
              </a:rPr>
              <a:t>failure was often a catalyst for their eventual success</a:t>
            </a:r>
            <a:r>
              <a:rPr lang="en-US"/>
              <a:t>. Learning how to persevere is often the most important part of this process. But we do not give students the opportunity to fail without serious consequences. So when they get out into the real world they cannot deal with failure.</a:t>
            </a:r>
            <a:endParaRPr lang="en-US">
              <a:cs typeface="Calibri"/>
            </a:endParaRPr>
          </a:p>
          <a:p>
            <a:pPr marL="228600" indent="-228600">
              <a:lnSpc>
                <a:spcPct val="90000"/>
              </a:lnSpc>
              <a:spcBef>
                <a:spcPts val="1000"/>
              </a:spcBef>
              <a:buChar char="•"/>
            </a:pPr>
            <a:endParaRPr lang="en-US">
              <a:cs typeface="Calibri"/>
            </a:endParaRPr>
          </a:p>
          <a:p>
            <a:pPr marL="228600" indent="-228600">
              <a:lnSpc>
                <a:spcPct val="90000"/>
              </a:lnSpc>
              <a:spcBef>
                <a:spcPts val="1000"/>
              </a:spcBef>
              <a:buChar char="•"/>
            </a:pPr>
            <a:endParaRPr lang="en-US"/>
          </a:p>
          <a:p>
            <a:pPr marL="228600" indent="-228600">
              <a:lnSpc>
                <a:spcPct val="90000"/>
              </a:lnSpc>
              <a:spcBef>
                <a:spcPts val="1000"/>
              </a:spcBef>
              <a:buChar char="•"/>
            </a:pPr>
            <a:endParaRPr lang="en-US"/>
          </a:p>
          <a:p>
            <a:pPr marL="228600" indent="-228600">
              <a:lnSpc>
                <a:spcPct val="90000"/>
              </a:lnSpc>
              <a:spcBef>
                <a:spcPts val="1000"/>
              </a:spcBef>
              <a:buChar char="•"/>
            </a:pPr>
            <a:r>
              <a:rPr lang="en-US"/>
              <a:t>Failure is </a:t>
            </a:r>
            <a:r>
              <a:rPr lang="en-US" err="1">
                <a:cs typeface="Calibri"/>
              </a:rPr>
              <a:t>sucsess</a:t>
            </a:r>
            <a:r>
              <a:rPr lang="en-US">
                <a:cs typeface="Calibri"/>
              </a:rPr>
              <a:t> that has not happened yet</a:t>
            </a:r>
            <a:endParaRPr lang="en-US"/>
          </a:p>
          <a:p>
            <a:pPr marL="228600" indent="-228600">
              <a:lnSpc>
                <a:spcPct val="90000"/>
              </a:lnSpc>
              <a:spcBef>
                <a:spcPts val="1000"/>
              </a:spcBef>
              <a:buChar char="•"/>
            </a:pPr>
            <a:endParaRPr lang="en-US">
              <a:cs typeface="Calibri"/>
            </a:endParaRPr>
          </a:p>
          <a:p>
            <a:pPr marL="228600" indent="-228600">
              <a:lnSpc>
                <a:spcPct val="90000"/>
              </a:lnSpc>
              <a:spcBef>
                <a:spcPts val="1000"/>
              </a:spcBef>
              <a:buFont typeface="Arial"/>
              <a:buChar char="•"/>
            </a:pPr>
            <a:r>
              <a:rPr lang="en-US">
                <a:cs typeface="Calibri"/>
              </a:rPr>
              <a:t>Photo reference: </a:t>
            </a:r>
            <a:r>
              <a:rPr lang="en-US">
                <a:hlinkClick r:id="rId6"/>
              </a:rPr>
              <a:t>This Photo</a:t>
            </a:r>
            <a:r>
              <a:rPr lang="en-US"/>
              <a:t> by Unknown author is licensed under </a:t>
            </a:r>
            <a:r>
              <a:rPr lang="en-US">
                <a:hlinkClick r:id="rId7"/>
              </a:rPr>
              <a:t>CC BY-SA-NC</a:t>
            </a:r>
            <a:r>
              <a:rPr lang="en-US"/>
              <a:t>.</a:t>
            </a:r>
            <a:endParaRPr lang="en-US">
              <a:cs typeface="Calibri"/>
            </a:endParaRPr>
          </a:p>
        </p:txBody>
      </p:sp>
      <p:sp>
        <p:nvSpPr>
          <p:cNvPr id="4" name="Slide Number Placeholder 3"/>
          <p:cNvSpPr>
            <a:spLocks noGrp="1"/>
          </p:cNvSpPr>
          <p:nvPr>
            <p:ph type="sldNum" sz="quarter" idx="10"/>
          </p:nvPr>
        </p:nvSpPr>
        <p:spPr/>
        <p:txBody>
          <a:bodyPr/>
          <a:lstStyle/>
          <a:p>
            <a:fld id="{CE0DE2F1-69E0-474A-868B-A9179DADF3B7}" type="slidenum">
              <a:rPr lang="en-US" smtClean="0"/>
              <a:pPr/>
              <a:t>26</a:t>
            </a:fld>
            <a:endParaRPr lang="en-US"/>
          </a:p>
        </p:txBody>
      </p:sp>
    </p:spTree>
    <p:extLst>
      <p:ext uri="{BB962C8B-B14F-4D97-AF65-F5344CB8AC3E}">
        <p14:creationId xmlns:p14="http://schemas.microsoft.com/office/powerpoint/2010/main" val="2660163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1" dirty="0"/>
              <a:t>Model purpose.</a:t>
            </a:r>
            <a:r>
              <a:rPr lang="en-US" dirty="0"/>
              <a:t> Talk about the things that fill your life with purpose. Why did you become a youth pastor? Does working with young people give you purpose? We rarely talk about these things, but doing so can provide young people with a language of purpose and help them reflect on the things that matter most in their lives. </a:t>
            </a:r>
          </a:p>
          <a:p>
            <a:r>
              <a:rPr lang="en-US" dirty="0"/>
              <a:t>•</a:t>
            </a:r>
            <a:r>
              <a:rPr lang="en-US" b="1" dirty="0"/>
              <a:t>Foster gratitude. </a:t>
            </a:r>
            <a:r>
              <a:rPr lang="en-US" dirty="0"/>
              <a:t>When we experience gratitude, we experience a blessing, and we should regularly reflect on the blessings in our lives. Doing so is not only a Christian imperative, but also, according to scientists, a contributor to a more fulfilling life. And, when we receive blessings, it is often because someone else has incurred a cost, whether it is their time, energy, or some other resource. We should reflect on that, too. Focusing on the blessings in our lives and on the people who bless us, our research finds, naturally inclines people to consider the ways they want to give back. This is a key part of a purposeful life.  </a:t>
            </a:r>
            <a:endParaRPr lang="en-US" dirty="0">
              <a:cs typeface="Calibri"/>
            </a:endParaRPr>
          </a:p>
          <a:p>
            <a:r>
              <a:rPr lang="en-US" dirty="0"/>
              <a:t>•</a:t>
            </a:r>
            <a:r>
              <a:rPr lang="en-US" b="1" dirty="0"/>
              <a:t>Ask young people about their skills and talents.</a:t>
            </a:r>
            <a:r>
              <a:rPr lang="en-US" dirty="0"/>
              <a:t> We usually find purpose by applying our strengths. A young person strong in math and science may find purpose in becoming a doctor or nurse and providing compassionate care, whereas a budding musician may find purpose in creating music that moves others. </a:t>
            </a:r>
            <a:endParaRPr lang="en-US" dirty="0">
              <a:cs typeface="Calibri"/>
            </a:endParaRPr>
          </a:p>
          <a:p>
            <a:r>
              <a:rPr lang="en-US" dirty="0"/>
              <a:t>•</a:t>
            </a:r>
            <a:r>
              <a:rPr lang="en-US" b="1" dirty="0"/>
              <a:t>Ask young people what they hope to change about the world</a:t>
            </a:r>
            <a:r>
              <a:rPr lang="en-US" dirty="0"/>
              <a:t>. Rick Warren’s highly-acclaimed book, a </a:t>
            </a:r>
            <a:r>
              <a:rPr lang="en-US" i="1" dirty="0"/>
              <a:t>Purpose-driven Life</a:t>
            </a:r>
            <a:r>
              <a:rPr lang="en-US" dirty="0"/>
              <a:t>, sold over two million copies and spawned a cottage industry of purpose-seeking. The first sentence in his book? “It’s not about you.” A purpose in life is inspired by a desire to contribute to the broader world in some productive way, and to foster purpose, we need to encourage young people to think about how they want to give back.</a:t>
            </a:r>
            <a:endParaRPr lang="en-US" dirty="0">
              <a:cs typeface="Calibri"/>
            </a:endParaRPr>
          </a:p>
          <a:p>
            <a:r>
              <a:rPr lang="en-US" dirty="0"/>
              <a:t>•</a:t>
            </a:r>
            <a:r>
              <a:rPr lang="en-US" b="1" dirty="0"/>
              <a:t>Talk to young people. And listen. </a:t>
            </a:r>
            <a:r>
              <a:rPr lang="en-US" dirty="0"/>
              <a:t>Ask the young people in your congregation to imagine themselves at 40 years of age. Everything has gone according to plan. What will they be doing? Why? What will be important to them? Why? What values and beliefs are most central to who they are? Why? The why part is important. </a:t>
            </a:r>
            <a:r>
              <a:rPr lang="en-US" i="1" dirty="0"/>
              <a:t>Purpose often emerges from the whys. </a:t>
            </a:r>
            <a:r>
              <a:rPr lang="en-US" dirty="0"/>
              <a:t>And then listen. A purpose in life usually comes out in whispers. A comment here, and a question there. Adults need to be listening to hear these soft sounds and encourage them by directing young people to resources that can help them learn more about their emerging interests and purposes.</a:t>
            </a:r>
            <a:endParaRPr lang="en-US" dirty="0">
              <a:cs typeface="Calibri"/>
            </a:endParaRPr>
          </a:p>
          <a:p>
            <a:endParaRPr lang="en-US">
              <a:cs typeface="Calibri"/>
            </a:endParaRPr>
          </a:p>
          <a:p>
            <a:r>
              <a:rPr lang="en-US" dirty="0"/>
              <a:t>Whitlock, J. (n.d.). Cultivating a sense of purpose </a:t>
            </a:r>
            <a:r>
              <a:rPr lang="en-US" dirty="0" err="1"/>
              <a:t>inyouth</a:t>
            </a:r>
            <a:r>
              <a:rPr lang="en-US" dirty="0"/>
              <a:t>. Power point from the Bronfenbrenner center for translational research. </a:t>
            </a:r>
            <a:r>
              <a:rPr lang="en-US" dirty="0">
                <a:hlinkClick r:id="rId3"/>
              </a:rPr>
              <a:t>http://www.actforyouth.net/resources/pd/pd14-purpose.pdf</a:t>
            </a:r>
            <a:endParaRPr lang="en-US"/>
          </a:p>
          <a:p>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E0DE2F1-69E0-474A-868B-A9179DADF3B7}" type="slidenum">
              <a:rPr lang="en-US" smtClean="0"/>
              <a:pPr/>
              <a:t>28</a:t>
            </a:fld>
            <a:endParaRPr lang="en-US"/>
          </a:p>
        </p:txBody>
      </p:sp>
    </p:spTree>
    <p:extLst>
      <p:ext uri="{BB962C8B-B14F-4D97-AF65-F5344CB8AC3E}">
        <p14:creationId xmlns:p14="http://schemas.microsoft.com/office/powerpoint/2010/main" val="3592822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F40C6C-3BDF-450C-881B-05A176E19DFA}" type="slidenum">
              <a:rPr lang="en-US" smtClean="0"/>
              <a:t>33</a:t>
            </a:fld>
            <a:endParaRPr lang="en-US"/>
          </a:p>
        </p:txBody>
      </p:sp>
    </p:spTree>
    <p:extLst>
      <p:ext uri="{BB962C8B-B14F-4D97-AF65-F5344CB8AC3E}">
        <p14:creationId xmlns:p14="http://schemas.microsoft.com/office/powerpoint/2010/main" val="178052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and How?</a:t>
            </a:r>
          </a:p>
        </p:txBody>
      </p:sp>
      <p:sp>
        <p:nvSpPr>
          <p:cNvPr id="4" name="Slide Number Placeholder 3"/>
          <p:cNvSpPr>
            <a:spLocks noGrp="1"/>
          </p:cNvSpPr>
          <p:nvPr>
            <p:ph type="sldNum" sz="quarter" idx="5"/>
          </p:nvPr>
        </p:nvSpPr>
        <p:spPr/>
        <p:txBody>
          <a:bodyPr/>
          <a:lstStyle/>
          <a:p>
            <a:fld id="{6A1ACAC2-397A-4226-8BD8-A94627A7AD62}" type="slidenum">
              <a:rPr lang="en-US" smtClean="0"/>
              <a:t>3</a:t>
            </a:fld>
            <a:endParaRPr lang="en-US"/>
          </a:p>
        </p:txBody>
      </p:sp>
    </p:spTree>
    <p:extLst>
      <p:ext uri="{BB962C8B-B14F-4D97-AF65-F5344CB8AC3E}">
        <p14:creationId xmlns:p14="http://schemas.microsoft.com/office/powerpoint/2010/main" val="1640256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Purpose – one of the 5 pillars of resiliency and a huge component of our overall well-being.  </a:t>
            </a:r>
          </a:p>
          <a:p>
            <a:endParaRPr lang="en-US" dirty="0"/>
          </a:p>
        </p:txBody>
      </p:sp>
      <p:sp>
        <p:nvSpPr>
          <p:cNvPr id="4" name="Slide Number Placeholder 3"/>
          <p:cNvSpPr>
            <a:spLocks noGrp="1"/>
          </p:cNvSpPr>
          <p:nvPr>
            <p:ph type="sldNum" sz="quarter" idx="5"/>
          </p:nvPr>
        </p:nvSpPr>
        <p:spPr/>
        <p:txBody>
          <a:bodyPr/>
          <a:lstStyle/>
          <a:p>
            <a:fld id="{6A1ACAC2-397A-4226-8BD8-A94627A7AD62}" type="slidenum">
              <a:rPr lang="en-US" smtClean="0"/>
              <a:t>4</a:t>
            </a:fld>
            <a:endParaRPr lang="en-US"/>
          </a:p>
        </p:txBody>
      </p:sp>
    </p:spTree>
    <p:extLst>
      <p:ext uri="{BB962C8B-B14F-4D97-AF65-F5344CB8AC3E}">
        <p14:creationId xmlns:p14="http://schemas.microsoft.com/office/powerpoint/2010/main" val="1355204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228600" indent="-228600">
              <a:lnSpc>
                <a:spcPct val="90000"/>
              </a:lnSpc>
              <a:spcBef>
                <a:spcPts val="1000"/>
              </a:spcBef>
              <a:buChar char="•"/>
            </a:pPr>
            <a:r>
              <a:rPr lang="en-US"/>
              <a:t>Manson, M (2014). 7 strange questions that help you find your </a:t>
            </a:r>
            <a:r>
              <a:rPr lang="en-US" err="1"/>
              <a:t>lifes</a:t>
            </a:r>
            <a:r>
              <a:rPr lang="en-US"/>
              <a:t> purpose. Retrieved from </a:t>
            </a:r>
            <a:r>
              <a:rPr lang="en-US" u="sng">
                <a:hlinkClick r:id="rId3"/>
              </a:rPr>
              <a:t>https://markmanson.net/life-purpose</a:t>
            </a:r>
            <a:endParaRPr lang="en-US"/>
          </a:p>
          <a:p>
            <a:endParaRPr lang="en-US">
              <a:cs typeface="Calibri"/>
            </a:endParaRPr>
          </a:p>
        </p:txBody>
      </p:sp>
      <p:sp>
        <p:nvSpPr>
          <p:cNvPr id="4" name="Slide Number Placeholder 3"/>
          <p:cNvSpPr>
            <a:spLocks noGrp="1"/>
          </p:cNvSpPr>
          <p:nvPr>
            <p:ph type="sldNum" sz="quarter" idx="10"/>
          </p:nvPr>
        </p:nvSpPr>
        <p:spPr/>
        <p:txBody>
          <a:bodyPr/>
          <a:lstStyle/>
          <a:p>
            <a:fld id="{CE0DE2F1-69E0-474A-868B-A9179DADF3B7}" type="slidenum">
              <a:rPr lang="en-US" smtClean="0"/>
              <a:pPr/>
              <a:t>5</a:t>
            </a:fld>
            <a:endParaRPr lang="en-US"/>
          </a:p>
        </p:txBody>
      </p:sp>
    </p:spTree>
    <p:extLst>
      <p:ext uri="{BB962C8B-B14F-4D97-AF65-F5344CB8AC3E}">
        <p14:creationId xmlns:p14="http://schemas.microsoft.com/office/powerpoint/2010/main" val="2767989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 Damon, the director of the </a:t>
            </a:r>
            <a:r>
              <a:rPr lang="en-US" dirty="0">
                <a:hlinkClick r:id="rId3"/>
              </a:rPr>
              <a:t>Stanford Center on Adolescence</a:t>
            </a:r>
            <a:r>
              <a:rPr lang="en-US" dirty="0"/>
              <a:t>, defines purpose as “a stable and generalized intention to accomplish something that is at the same time meaningful to the self and consequential for the world beyond the self.”</a:t>
            </a:r>
          </a:p>
          <a:p>
            <a:endParaRPr lang="en-US" dirty="0">
              <a:cs typeface="Calibri"/>
            </a:endParaRPr>
          </a:p>
          <a:p>
            <a:endParaRPr lang="en-US" dirty="0">
              <a:cs typeface="Calibri"/>
            </a:endParaRPr>
          </a:p>
          <a:p>
            <a:endParaRPr lang="en-US" dirty="0">
              <a:cs typeface="Calibri"/>
            </a:endParaRPr>
          </a:p>
          <a:p>
            <a:endParaRPr lang="en-US" dirty="0">
              <a:cs typeface="Calibri"/>
            </a:endParaRPr>
          </a:p>
          <a:p>
            <a:r>
              <a:rPr lang="en-US" dirty="0">
                <a:cs typeface="Calibri"/>
              </a:rPr>
              <a:t>Reference:</a:t>
            </a:r>
            <a:endParaRPr lang="en-US" dirty="0"/>
          </a:p>
          <a:p>
            <a:r>
              <a:rPr lang="en-US" dirty="0" err="1">
                <a:cs typeface="Calibri"/>
              </a:rPr>
              <a:t>Ryff</a:t>
            </a:r>
            <a:r>
              <a:rPr lang="en-US" dirty="0">
                <a:cs typeface="Calibri"/>
              </a:rPr>
              <a:t> &amp; Singer, 1998</a:t>
            </a:r>
          </a:p>
          <a:p>
            <a:r>
              <a:rPr lang="en-US" dirty="0">
                <a:cs typeface="Calibri"/>
              </a:rPr>
              <a:t>Damon, Menon, Bronk, 2003</a:t>
            </a:r>
          </a:p>
          <a:p>
            <a:r>
              <a:rPr lang="en-US" dirty="0">
                <a:cs typeface="Calibri"/>
              </a:rPr>
              <a:t>Damon, n.d.</a:t>
            </a:r>
          </a:p>
        </p:txBody>
      </p:sp>
      <p:sp>
        <p:nvSpPr>
          <p:cNvPr id="4" name="Slide Number Placeholder 3"/>
          <p:cNvSpPr>
            <a:spLocks noGrp="1"/>
          </p:cNvSpPr>
          <p:nvPr>
            <p:ph type="sldNum" sz="quarter" idx="5"/>
          </p:nvPr>
        </p:nvSpPr>
        <p:spPr/>
        <p:txBody>
          <a:bodyPr/>
          <a:lstStyle/>
          <a:p>
            <a:fld id="{CE0DE2F1-69E0-474A-868B-A9179DADF3B7}" type="slidenum">
              <a:rPr lang="en-US" smtClean="0"/>
              <a:pPr/>
              <a:t>6</a:t>
            </a:fld>
            <a:endParaRPr lang="en-US"/>
          </a:p>
        </p:txBody>
      </p:sp>
    </p:spTree>
    <p:extLst>
      <p:ext uri="{BB962C8B-B14F-4D97-AF65-F5344CB8AC3E}">
        <p14:creationId xmlns:p14="http://schemas.microsoft.com/office/powerpoint/2010/main" val="1197621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•Truly finding one’s purpose requires four key components: dedicated commitment, personal meaningfulness, goal directedness, and a vision larger than oneself. These are not skills that typically get nurtured in American high schools today. Most of the high school experience is oriented around external achievement, checking off boxes, and short-term goal fulfillment.</a:t>
            </a:r>
          </a:p>
          <a:p>
            <a:endParaRPr lang="en-US" dirty="0">
              <a:cs typeface="Calibri"/>
            </a:endParaRPr>
          </a:p>
          <a:p>
            <a:endParaRPr lang="en-US" dirty="0">
              <a:cs typeface="Calibri"/>
            </a:endParaRPr>
          </a:p>
          <a:p>
            <a:r>
              <a:rPr lang="en-US" dirty="0">
                <a:cs typeface="Calibri"/>
              </a:rPr>
              <a:t>Photo: </a:t>
            </a:r>
            <a:r>
              <a:rPr lang="en-US" dirty="0">
                <a:hlinkClick r:id="rId3"/>
              </a:rPr>
              <a:t>This Photo</a:t>
            </a:r>
            <a:r>
              <a:rPr lang="en-US" dirty="0"/>
              <a:t> by Unknown author is licensed under </a:t>
            </a:r>
            <a:r>
              <a:rPr lang="en-US" dirty="0">
                <a:hlinkClick r:id="rId4"/>
              </a:rPr>
              <a:t>CC BY</a:t>
            </a:r>
            <a:r>
              <a:rPr lang="en-US" dirty="0"/>
              <a:t>.</a:t>
            </a:r>
            <a:endParaRPr lang="en-US" dirty="0">
              <a:cs typeface="Calibri"/>
            </a:endParaRPr>
          </a:p>
        </p:txBody>
      </p:sp>
      <p:sp>
        <p:nvSpPr>
          <p:cNvPr id="4" name="Slide Number Placeholder 3"/>
          <p:cNvSpPr>
            <a:spLocks noGrp="1"/>
          </p:cNvSpPr>
          <p:nvPr>
            <p:ph type="sldNum" sz="quarter" idx="5"/>
          </p:nvPr>
        </p:nvSpPr>
        <p:spPr/>
        <p:txBody>
          <a:bodyPr/>
          <a:lstStyle/>
          <a:p>
            <a:fld id="{CE0DE2F1-69E0-474A-868B-A9179DADF3B7}" type="slidenum">
              <a:rPr lang="en-US" smtClean="0"/>
              <a:pPr/>
              <a:t>7</a:t>
            </a:fld>
            <a:endParaRPr lang="en-US"/>
          </a:p>
        </p:txBody>
      </p:sp>
    </p:spTree>
    <p:extLst>
      <p:ext uri="{BB962C8B-B14F-4D97-AF65-F5344CB8AC3E}">
        <p14:creationId xmlns:p14="http://schemas.microsoft.com/office/powerpoint/2010/main" val="1830655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How do you find your purpose?  It is typically the “intersection” of these components of your life.  </a:t>
            </a:r>
          </a:p>
        </p:txBody>
      </p:sp>
      <p:sp>
        <p:nvSpPr>
          <p:cNvPr id="4" name="Slide Number Placeholder 3"/>
          <p:cNvSpPr>
            <a:spLocks noGrp="1"/>
          </p:cNvSpPr>
          <p:nvPr>
            <p:ph type="sldNum" sz="quarter" idx="5"/>
          </p:nvPr>
        </p:nvSpPr>
        <p:spPr/>
        <p:txBody>
          <a:bodyPr/>
          <a:lstStyle/>
          <a:p>
            <a:fld id="{CE0DE2F1-69E0-474A-868B-A9179DADF3B7}" type="slidenum">
              <a:rPr lang="en-US" smtClean="0"/>
              <a:pPr/>
              <a:t>8</a:t>
            </a:fld>
            <a:endParaRPr lang="en-US"/>
          </a:p>
        </p:txBody>
      </p:sp>
    </p:spTree>
    <p:extLst>
      <p:ext uri="{BB962C8B-B14F-4D97-AF65-F5344CB8AC3E}">
        <p14:creationId xmlns:p14="http://schemas.microsoft.com/office/powerpoint/2010/main" val="3096833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•Rates of mental health challenges are high and increasing (Twenge, 2010; Kessler et. al., </a:t>
            </a:r>
          </a:p>
          <a:p>
            <a:r>
              <a:rPr lang="en-US"/>
              <a:t>•2004; Guthmnanet., 2010; Gallagher et. al., 2003). </a:t>
            </a:r>
          </a:p>
          <a:p>
            <a:r>
              <a:rPr lang="en-US"/>
              <a:t>•Much of this is due to:</a:t>
            </a:r>
            <a:br>
              <a:rPr lang="en-US">
                <a:cs typeface="Calibri"/>
              </a:rPr>
            </a:br>
            <a:r>
              <a:rPr lang="en-US"/>
              <a:t>Decreased social connectedness</a:t>
            </a:r>
            <a:br>
              <a:rPr lang="en-US">
                <a:cs typeface="Calibri"/>
              </a:rPr>
            </a:br>
            <a:r>
              <a:rPr lang="en-US"/>
              <a:t>increased perception of environmental </a:t>
            </a:r>
            <a:endParaRPr lang="en-US">
              <a:cs typeface="Calibri"/>
            </a:endParaRPr>
          </a:p>
          <a:p>
            <a:r>
              <a:rPr lang="en-US"/>
              <a:t>•threat</a:t>
            </a:r>
            <a:br>
              <a:rPr lang="en-US">
                <a:cs typeface="Calibri"/>
              </a:rPr>
            </a:br>
            <a:r>
              <a:rPr lang="en-US"/>
              <a:t> Increased emphasis on extrinsic rather </a:t>
            </a:r>
            <a:endParaRPr lang="en-US">
              <a:cs typeface="Calibri"/>
            </a:endParaRPr>
          </a:p>
          <a:p>
            <a:r>
              <a:rPr lang="en-US"/>
              <a:t>•than intrinsic rewards </a:t>
            </a:r>
          </a:p>
          <a:p>
            <a:endParaRPr lang="en-US"/>
          </a:p>
          <a:p>
            <a:endParaRPr lang="en-US"/>
          </a:p>
          <a:p>
            <a:r>
              <a:rPr lang="en-US"/>
              <a:t>Friedman, D. (2008). Book Review: The Path to Purpose. </a:t>
            </a:r>
            <a:r>
              <a:rPr lang="en-US">
                <a:hlinkClick r:id="rId3"/>
              </a:rPr>
              <a:t>https://greatergood.berkeley.edu/article/item/book_review_path_purpose</a:t>
            </a:r>
            <a:endParaRPr lang="en-US"/>
          </a:p>
          <a:p>
            <a:endParaRPr lang="en-US"/>
          </a:p>
          <a:p>
            <a:r>
              <a:rPr lang="en-US"/>
              <a:t>One thing nearly all teens agree on is that most of what high school teaches them is irrelevant to their lives outside of school or their future careers. </a:t>
            </a:r>
            <a:r>
              <a:rPr lang="en-US">
                <a:hlinkClick r:id="rId4"/>
              </a:rPr>
              <a:t>One study</a:t>
            </a:r>
            <a:r>
              <a:rPr lang="en-US"/>
              <a:t> found that the most common feelings among high school students are fatigue and boredom.</a:t>
            </a:r>
            <a:endParaRPr lang="en-US">
              <a:cs typeface="Calibri"/>
            </a:endParaRPr>
          </a:p>
          <a:p>
            <a:endParaRPr lang="en-US"/>
          </a:p>
          <a:p>
            <a:endParaRPr lang="en-US">
              <a:cs typeface="Calibri"/>
            </a:endParaRPr>
          </a:p>
          <a:p>
            <a:endParaRPr lang="en-US">
              <a:cs typeface="Calibri"/>
            </a:endParaRPr>
          </a:p>
          <a:p>
            <a:endParaRPr lang="en-US">
              <a:cs typeface="Calibri"/>
            </a:endParaRPr>
          </a:p>
          <a:p>
            <a:r>
              <a:rPr lang="en-US">
                <a:cs typeface="Calibri"/>
              </a:rPr>
              <a:t>Photo: </a:t>
            </a:r>
            <a:r>
              <a:rPr lang="en-US">
                <a:hlinkClick r:id="rId5"/>
              </a:rPr>
              <a:t>This Photo</a:t>
            </a:r>
            <a:r>
              <a:rPr lang="en-US"/>
              <a:t> by Unknown author is licensed under </a:t>
            </a:r>
            <a:r>
              <a:rPr lang="en-US">
                <a:hlinkClick r:id="rId6"/>
              </a:rPr>
              <a:t>CC BY</a:t>
            </a:r>
            <a:r>
              <a:rPr lang="en-US"/>
              <a:t>.</a:t>
            </a:r>
            <a:endParaRPr lang="en-US">
              <a:cs typeface="Calibri"/>
            </a:endParaRPr>
          </a:p>
        </p:txBody>
      </p:sp>
      <p:sp>
        <p:nvSpPr>
          <p:cNvPr id="4" name="Slide Number Placeholder 3"/>
          <p:cNvSpPr>
            <a:spLocks noGrp="1"/>
          </p:cNvSpPr>
          <p:nvPr>
            <p:ph type="sldNum" sz="quarter" idx="5"/>
          </p:nvPr>
        </p:nvSpPr>
        <p:spPr/>
        <p:txBody>
          <a:bodyPr/>
          <a:lstStyle/>
          <a:p>
            <a:fld id="{CE0DE2F1-69E0-474A-868B-A9179DADF3B7}" type="slidenum">
              <a:rPr lang="en-US" smtClean="0"/>
              <a:pPr/>
              <a:t>9</a:t>
            </a:fld>
            <a:endParaRPr lang="en-US"/>
          </a:p>
        </p:txBody>
      </p:sp>
    </p:spTree>
    <p:extLst>
      <p:ext uri="{BB962C8B-B14F-4D97-AF65-F5344CB8AC3E}">
        <p14:creationId xmlns:p14="http://schemas.microsoft.com/office/powerpoint/2010/main" val="1418777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48A87A34-81AB-432B-8DAE-1953F412C126}" type="datetimeFigureOut">
              <a:rPr lang="en-US" smtClean="0"/>
              <a:t>8/3/2021</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350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9006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8/3/2021</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6312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8/3/2021</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pPr/>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3725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48A87A34-81AB-432B-8DAE-1953F412C126}" type="datetimeFigureOut">
              <a:rPr lang="en-US" smtClean="0"/>
              <a:pPr/>
              <a:t>8/3/2021</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3961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5780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4504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7637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8/3/2021</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2610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8243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t>8/3/2021</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35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9487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6199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031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003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0965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453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8/3/2021</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08709181"/>
      </p:ext>
    </p:extLst>
  </p:cSld>
  <p:clrMap bg1="dk1" tx1="lt1" bg2="dk2" tx2="lt2" accent1="accent1" accent2="accent2" accent3="accent3" accent4="accent4" accent5="accent5" accent6="accent6" hlink="hlink" folHlink="folHlink"/>
  <p:sldLayoutIdLst>
    <p:sldLayoutId id="2147484617" r:id="rId1"/>
    <p:sldLayoutId id="2147484618" r:id="rId2"/>
    <p:sldLayoutId id="2147484619" r:id="rId3"/>
    <p:sldLayoutId id="2147484620" r:id="rId4"/>
    <p:sldLayoutId id="2147484621" r:id="rId5"/>
    <p:sldLayoutId id="2147484622" r:id="rId6"/>
    <p:sldLayoutId id="2147484623" r:id="rId7"/>
    <p:sldLayoutId id="2147484624" r:id="rId8"/>
    <p:sldLayoutId id="2147484625" r:id="rId9"/>
    <p:sldLayoutId id="2147484626" r:id="rId10"/>
    <p:sldLayoutId id="2147484627" r:id="rId11"/>
    <p:sldLayoutId id="2147484628" r:id="rId12"/>
    <p:sldLayoutId id="2147484629" r:id="rId13"/>
    <p:sldLayoutId id="2147484630" r:id="rId14"/>
    <p:sldLayoutId id="2147484631" r:id="rId15"/>
    <p:sldLayoutId id="2147484632" r:id="rId16"/>
    <p:sldLayoutId id="214748463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6.PNG"/><Relationship Id="rId4" Type="http://schemas.openxmlformats.org/officeDocument/2006/relationships/image" Target="../media/image2.png"/><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creativecommons.org/licenses/by-nc-nd/3.0/" TargetMode="Externa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2.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4.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png"/><Relationship Id="rId7" Type="http://schemas.openxmlformats.org/officeDocument/2006/relationships/diagramLayout" Target="../diagrams/layout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6.PNG"/><Relationship Id="rId10" Type="http://schemas.microsoft.com/office/2007/relationships/diagramDrawing" Target="../diagrams/drawing5.xml"/><Relationship Id="rId4" Type="http://schemas.openxmlformats.org/officeDocument/2006/relationships/image" Target="../media/image2.png"/><Relationship Id="rId9" Type="http://schemas.openxmlformats.org/officeDocument/2006/relationships/diagramColors" Target="../diagrams/colors5.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mK66az43EOI"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6.sv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creativecommons.org/licenses/by/3.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1.png"/><Relationship Id="rId7" Type="http://schemas.openxmlformats.org/officeDocument/2006/relationships/diagramLayout" Target="../diagrams/layout6.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Data" Target="../diagrams/data6.xml"/><Relationship Id="rId5" Type="http://schemas.openxmlformats.org/officeDocument/2006/relationships/image" Target="../media/image6.PNG"/><Relationship Id="rId10" Type="http://schemas.microsoft.com/office/2007/relationships/diagramDrawing" Target="../diagrams/drawing6.xml"/><Relationship Id="rId4" Type="http://schemas.openxmlformats.org/officeDocument/2006/relationships/image" Target="../media/image2.png"/><Relationship Id="rId9" Type="http://schemas.openxmlformats.org/officeDocument/2006/relationships/diagramColors" Target="../diagrams/colors6.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fosterpurpose.org/new-page"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hyperlink" Target="http://pd14-purpose.pdf/" TargetMode="External"/><Relationship Id="rId3" Type="http://schemas.openxmlformats.org/officeDocument/2006/relationships/hyperlink" Target="https://youthspecialties.com/blog/cultivating-purpose-life-among-youth/" TargetMode="External"/><Relationship Id="rId7" Type="http://schemas.openxmlformats.org/officeDocument/2006/relationships/hyperlink" Target="http://www.bps.org.uk/publications/transpersonal-psychology-review"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life-purpose/" TargetMode="External"/><Relationship Id="rId5" Type="http://schemas.openxmlformats.org/officeDocument/2006/relationships/hyperlink" Target="http://about/" TargetMode="External"/><Relationship Id="rId4" Type="http://schemas.openxmlformats.org/officeDocument/2006/relationships/hyperlink" Target="http://seven_ways_to_help_high_schoolers_find_purpose/" TargetMode="External"/><Relationship Id="rId9"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bouncebackproject.org/" TargetMode="Externa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creativecommons.org/licenses/by/3.0/"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Cnd6j95XfAhXJ5IMKHWR1A74QjRx6BAgBEAU&amp;url=https://thriveglobal.com/stories/3-steps-to-find-your-purpose/&amp;psig=AOvVaw2ZDdat9LVGC4V9uOL8WRzD&amp;ust=1544554294485494"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creativecommons.org/licenses/by/3.0/" TargetMode="External"/><Relationship Id="rId5" Type="http://schemas.openxmlformats.org/officeDocument/2006/relationships/image" Target="../media/image11.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jumping into the air to catch a frisbee&#10;&#10;Description automatically generated">
            <a:extLst>
              <a:ext uri="{FF2B5EF4-FFF2-40B4-BE49-F238E27FC236}">
                <a16:creationId xmlns:a16="http://schemas.microsoft.com/office/drawing/2014/main" id="{7C8ED96D-A825-F94D-AFC1-D0F4660F39B6}"/>
              </a:ext>
            </a:extLst>
          </p:cNvPr>
          <p:cNvPicPr>
            <a:picLocks noChangeAspect="1"/>
          </p:cNvPicPr>
          <p:nvPr/>
        </p:nvPicPr>
        <p:blipFill>
          <a:blip r:embed="rId3"/>
          <a:stretch>
            <a:fillRect/>
          </a:stretch>
        </p:blipFill>
        <p:spPr>
          <a:xfrm>
            <a:off x="-473926" y="0"/>
            <a:ext cx="9617926" cy="6858000"/>
          </a:xfrm>
          <a:prstGeom prst="rect">
            <a:avLst/>
          </a:prstGeom>
        </p:spPr>
      </p:pic>
      <p:pic>
        <p:nvPicPr>
          <p:cNvPr id="5" name="Picture 4">
            <a:extLst>
              <a:ext uri="{FF2B5EF4-FFF2-40B4-BE49-F238E27FC236}">
                <a16:creationId xmlns:a16="http://schemas.microsoft.com/office/drawing/2014/main" id="{12CC1B71-0DCF-1445-AFED-7D24DA4BF673}"/>
              </a:ext>
            </a:extLst>
          </p:cNvPr>
          <p:cNvPicPr>
            <a:picLocks noChangeAspect="1"/>
          </p:cNvPicPr>
          <p:nvPr/>
        </p:nvPicPr>
        <p:blipFill rotWithShape="1">
          <a:blip r:embed="rId4"/>
          <a:srcRect t="77724"/>
          <a:stretch/>
        </p:blipFill>
        <p:spPr>
          <a:xfrm>
            <a:off x="309137" y="1976285"/>
            <a:ext cx="8051800" cy="718574"/>
          </a:xfrm>
          <a:prstGeom prst="rect">
            <a:avLst/>
          </a:prstGeom>
        </p:spPr>
      </p:pic>
      <p:pic>
        <p:nvPicPr>
          <p:cNvPr id="4" name="Picture 3" descr="A close up of a logo&#10;&#10;Description automatically generated">
            <a:extLst>
              <a:ext uri="{FF2B5EF4-FFF2-40B4-BE49-F238E27FC236}">
                <a16:creationId xmlns:a16="http://schemas.microsoft.com/office/drawing/2014/main" id="{BF0F03C5-78AE-CE44-84DB-5DE52211F096}"/>
              </a:ext>
            </a:extLst>
          </p:cNvPr>
          <p:cNvPicPr>
            <a:picLocks noChangeAspect="1"/>
          </p:cNvPicPr>
          <p:nvPr/>
        </p:nvPicPr>
        <p:blipFill>
          <a:blip r:embed="rId5"/>
          <a:stretch>
            <a:fillRect/>
          </a:stretch>
        </p:blipFill>
        <p:spPr>
          <a:xfrm>
            <a:off x="59572" y="331781"/>
            <a:ext cx="8775291" cy="1644504"/>
          </a:xfrm>
          <a:prstGeom prst="rect">
            <a:avLst/>
          </a:prstGeom>
        </p:spPr>
      </p:pic>
    </p:spTree>
    <p:extLst>
      <p:ext uri="{BB962C8B-B14F-4D97-AF65-F5344CB8AC3E}">
        <p14:creationId xmlns:p14="http://schemas.microsoft.com/office/powerpoint/2010/main" val="186848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29B31-3C96-45CE-B4BB-4ECC77D40FA4}"/>
              </a:ext>
            </a:extLst>
          </p:cNvPr>
          <p:cNvSpPr>
            <a:spLocks noGrp="1"/>
          </p:cNvSpPr>
          <p:nvPr>
            <p:ph type="title"/>
          </p:nvPr>
        </p:nvSpPr>
        <p:spPr/>
        <p:txBody>
          <a:bodyPr>
            <a:normAutofit/>
          </a:bodyPr>
          <a:lstStyle/>
          <a:p>
            <a:r>
              <a:rPr lang="en-US" sz="4400" dirty="0"/>
              <a:t>Just the facts</a:t>
            </a:r>
          </a:p>
        </p:txBody>
      </p:sp>
      <p:sp>
        <p:nvSpPr>
          <p:cNvPr id="3" name="Content Placeholder 2">
            <a:extLst>
              <a:ext uri="{FF2B5EF4-FFF2-40B4-BE49-F238E27FC236}">
                <a16:creationId xmlns:a16="http://schemas.microsoft.com/office/drawing/2014/main" id="{BE90D4F6-C14C-4AA6-9A15-2848F7CE5AF2}"/>
              </a:ext>
            </a:extLst>
          </p:cNvPr>
          <p:cNvSpPr>
            <a:spLocks noGrp="1"/>
          </p:cNvSpPr>
          <p:nvPr>
            <p:ph sz="half" idx="1"/>
          </p:nvPr>
        </p:nvSpPr>
        <p:spPr>
          <a:xfrm>
            <a:off x="373134" y="1693115"/>
            <a:ext cx="3910579" cy="4069080"/>
          </a:xfrm>
        </p:spPr>
        <p:txBody>
          <a:bodyPr vert="horz" lIns="91440" tIns="45720" rIns="91440" bIns="45720" rtlCol="0" anchor="t">
            <a:normAutofit lnSpcReduction="10000"/>
          </a:bodyPr>
          <a:lstStyle/>
          <a:p>
            <a:endParaRPr lang="en-US" dirty="0">
              <a:cs typeface="Calibri"/>
            </a:endParaRPr>
          </a:p>
          <a:p>
            <a:r>
              <a:rPr lang="en-US" dirty="0">
                <a:cs typeface="Calibri"/>
              </a:rPr>
              <a:t>40% of Americans have NOT discovered a life purpose.</a:t>
            </a:r>
            <a:endParaRPr lang="en-US" dirty="0"/>
          </a:p>
          <a:p>
            <a:r>
              <a:rPr lang="en-US" dirty="0">
                <a:cs typeface="Calibri"/>
              </a:rPr>
              <a:t>40% either do not think their lives have a clear sense of purpose or are neutral about whether their lives have purpose.</a:t>
            </a:r>
          </a:p>
          <a:p>
            <a:r>
              <a:rPr lang="en-US" dirty="0">
                <a:cs typeface="Calibri"/>
              </a:rPr>
              <a:t>25% feel neutral or do not have a strong sense of what makes their lives meaningful</a:t>
            </a:r>
          </a:p>
          <a:p>
            <a:endParaRPr lang="en-US" dirty="0">
              <a:cs typeface="Calibri"/>
            </a:endParaRPr>
          </a:p>
          <a:p>
            <a:endParaRPr lang="en-US" dirty="0">
              <a:cs typeface="Calibri"/>
            </a:endParaRPr>
          </a:p>
        </p:txBody>
      </p:sp>
      <p:sp>
        <p:nvSpPr>
          <p:cNvPr id="4" name="Content Placeholder 3">
            <a:extLst>
              <a:ext uri="{FF2B5EF4-FFF2-40B4-BE49-F238E27FC236}">
                <a16:creationId xmlns:a16="http://schemas.microsoft.com/office/drawing/2014/main" id="{8606DE5E-FD65-445F-AE4C-7A66ABD0EE40}"/>
              </a:ext>
            </a:extLst>
          </p:cNvPr>
          <p:cNvSpPr>
            <a:spLocks noGrp="1"/>
          </p:cNvSpPr>
          <p:nvPr>
            <p:ph sz="half" idx="2"/>
          </p:nvPr>
        </p:nvSpPr>
        <p:spPr/>
        <p:txBody>
          <a:bodyPr vert="horz" lIns="91440" tIns="45720" rIns="91440" bIns="45720" rtlCol="0" anchor="t">
            <a:normAutofit lnSpcReduction="10000"/>
          </a:bodyPr>
          <a:lstStyle/>
          <a:p>
            <a:pPr marL="0" indent="0">
              <a:buNone/>
            </a:pPr>
            <a:r>
              <a:rPr lang="en-US" dirty="0">
                <a:cs typeface="Calibri"/>
              </a:rPr>
              <a:t>Research has shown that having purpose and meaning in life increases overall well-being and life satisfaction, improves mental and physical health, enhances resiliency, enhances self-esteem, and decreases the chances of depression. </a:t>
            </a:r>
            <a:endParaRPr lang="en-US" dirty="0"/>
          </a:p>
        </p:txBody>
      </p:sp>
      <p:pic>
        <p:nvPicPr>
          <p:cNvPr id="5" name="Picture 4">
            <a:extLst>
              <a:ext uri="{FF2B5EF4-FFF2-40B4-BE49-F238E27FC236}">
                <a16:creationId xmlns:a16="http://schemas.microsoft.com/office/drawing/2014/main" id="{569E932D-3EB8-F441-B356-B93A616DBCC6}"/>
              </a:ext>
            </a:extLst>
          </p:cNvPr>
          <p:cNvPicPr>
            <a:picLocks noChangeAspect="1"/>
          </p:cNvPicPr>
          <p:nvPr/>
        </p:nvPicPr>
        <p:blipFill>
          <a:blip r:embed="rId3"/>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34993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DED38-E809-47DF-A501-94A1EC4CF7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5" name="Picture 4" descr="A picture containing indoor, sitting, table&#10;&#10;Description automatically generated">
            <a:extLst>
              <a:ext uri="{FF2B5EF4-FFF2-40B4-BE49-F238E27FC236}">
                <a16:creationId xmlns:a16="http://schemas.microsoft.com/office/drawing/2014/main" id="{FA5AFF42-73E7-364A-A689-6D02BBA95878}"/>
              </a:ext>
            </a:extLst>
          </p:cNvPr>
          <p:cNvPicPr>
            <a:picLocks noChangeAspect="1"/>
          </p:cNvPicPr>
          <p:nvPr/>
        </p:nvPicPr>
        <p:blipFill rotWithShape="1">
          <a:blip r:embed="rId4"/>
          <a:srcRect b="1316"/>
          <a:stretch/>
        </p:blipFill>
        <p:spPr>
          <a:xfrm rot="21600000">
            <a:off x="20" y="10"/>
            <a:ext cx="9143980" cy="6857990"/>
          </a:xfrm>
          <a:prstGeom prst="rect">
            <a:avLst/>
          </a:prstGeom>
        </p:spPr>
      </p:pic>
      <p:pic>
        <p:nvPicPr>
          <p:cNvPr id="4" name="Picture 3">
            <a:extLst>
              <a:ext uri="{FF2B5EF4-FFF2-40B4-BE49-F238E27FC236}">
                <a16:creationId xmlns:a16="http://schemas.microsoft.com/office/drawing/2014/main" id="{D335A21C-C469-CF40-9FDC-47E7ECC320C8}"/>
              </a:ext>
            </a:extLst>
          </p:cNvPr>
          <p:cNvPicPr>
            <a:picLocks noChangeAspect="1"/>
          </p:cNvPicPr>
          <p:nvPr/>
        </p:nvPicPr>
        <p:blipFill>
          <a:blip r:embed="rId5"/>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1629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129D-9FAE-4ADD-8FA8-27B3CC6D6D7C}"/>
              </a:ext>
            </a:extLst>
          </p:cNvPr>
          <p:cNvSpPr>
            <a:spLocks noGrp="1"/>
          </p:cNvSpPr>
          <p:nvPr>
            <p:ph type="title"/>
          </p:nvPr>
        </p:nvSpPr>
        <p:spPr/>
        <p:txBody>
          <a:bodyPr/>
          <a:lstStyle/>
          <a:p>
            <a:r>
              <a:rPr lang="en-US" b="1" dirty="0"/>
              <a:t>Positives of Purpose</a:t>
            </a:r>
          </a:p>
        </p:txBody>
      </p:sp>
      <p:sp>
        <p:nvSpPr>
          <p:cNvPr id="22" name="Content Placeholder 21">
            <a:extLst>
              <a:ext uri="{FF2B5EF4-FFF2-40B4-BE49-F238E27FC236}">
                <a16:creationId xmlns:a16="http://schemas.microsoft.com/office/drawing/2014/main" id="{EF5AD62D-D96D-4141-8065-061E8C05D5D7}"/>
              </a:ext>
            </a:extLst>
          </p:cNvPr>
          <p:cNvSpPr>
            <a:spLocks noGrp="1"/>
          </p:cNvSpPr>
          <p:nvPr>
            <p:ph idx="4294967295"/>
          </p:nvPr>
        </p:nvSpPr>
        <p:spPr>
          <a:xfrm>
            <a:off x="985838" y="2079625"/>
            <a:ext cx="8158162" cy="3776663"/>
          </a:xfrm>
        </p:spPr>
        <p:txBody>
          <a:bodyPr vert="horz" lIns="91440" tIns="45720" rIns="91440" bIns="45720" rtlCol="0" anchor="t">
            <a:normAutofit/>
          </a:bodyPr>
          <a:lstStyle/>
          <a:p>
            <a:endParaRPr lang="en-US">
              <a:cs typeface="Calibri"/>
            </a:endParaRPr>
          </a:p>
          <a:p>
            <a:endParaRPr lang="en-US">
              <a:cs typeface="Calibri"/>
            </a:endParaRPr>
          </a:p>
        </p:txBody>
      </p:sp>
      <p:graphicFrame>
        <p:nvGraphicFramePr>
          <p:cNvPr id="45" name="Content Placeholder 21">
            <a:extLst>
              <a:ext uri="{FF2B5EF4-FFF2-40B4-BE49-F238E27FC236}">
                <a16:creationId xmlns:a16="http://schemas.microsoft.com/office/drawing/2014/main" id="{6A19521F-8203-4CA3-85D1-81E897B48385}"/>
              </a:ext>
            </a:extLst>
          </p:cNvPr>
          <p:cNvGraphicFramePr>
            <a:graphicFrameLocks noGrp="1"/>
          </p:cNvGraphicFramePr>
          <p:nvPr/>
        </p:nvGraphicFramePr>
        <p:xfrm>
          <a:off x="312349" y="1811249"/>
          <a:ext cx="8576812" cy="3186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70ED6CD0-4077-A24C-9954-6116B7E4DB2C}"/>
              </a:ext>
            </a:extLst>
          </p:cNvPr>
          <p:cNvPicPr>
            <a:picLocks noChangeAspect="1"/>
          </p:cNvPicPr>
          <p:nvPr/>
        </p:nvPicPr>
        <p:blipFill>
          <a:blip r:embed="rId8"/>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96213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0"/>
            <a:ext cx="3477006" cy="1441450"/>
          </a:xfrm>
          <a:prstGeom prst="rect">
            <a:avLst/>
          </a:prstGeom>
        </p:spPr>
      </p:pic>
      <p:pic>
        <p:nvPicPr>
          <p:cNvPr id="16" name="Picture 15">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975"/>
          <a:stretch/>
        </p:blipFill>
        <p:spPr>
          <a:xfrm>
            <a:off x="0" y="4375150"/>
            <a:ext cx="3477006" cy="2482850"/>
          </a:xfrm>
          <a:prstGeom prst="rect">
            <a:avLst/>
          </a:prstGeom>
        </p:spPr>
      </p:pic>
      <p:sp>
        <p:nvSpPr>
          <p:cNvPr id="2" name="Title 1">
            <a:extLst>
              <a:ext uri="{FF2B5EF4-FFF2-40B4-BE49-F238E27FC236}">
                <a16:creationId xmlns:a16="http://schemas.microsoft.com/office/drawing/2014/main" id="{56CF947B-E78A-4476-A0DC-18C62B52061A}"/>
              </a:ext>
            </a:extLst>
          </p:cNvPr>
          <p:cNvSpPr>
            <a:spLocks noGrp="1"/>
          </p:cNvSpPr>
          <p:nvPr>
            <p:ph type="title"/>
          </p:nvPr>
        </p:nvSpPr>
        <p:spPr>
          <a:xfrm>
            <a:off x="514350" y="1066163"/>
            <a:ext cx="2480058" cy="5148371"/>
          </a:xfrm>
        </p:spPr>
        <p:txBody>
          <a:bodyPr>
            <a:normAutofit/>
          </a:bodyPr>
          <a:lstStyle/>
          <a:p>
            <a:r>
              <a:rPr lang="en-US" sz="3400" b="1">
                <a:solidFill>
                  <a:schemeClr val="bg1"/>
                </a:solidFill>
              </a:rPr>
              <a:t>Research shows…</a:t>
            </a:r>
          </a:p>
        </p:txBody>
      </p:sp>
      <p:graphicFrame>
        <p:nvGraphicFramePr>
          <p:cNvPr id="18" name="Content Placeholder 2">
            <a:extLst>
              <a:ext uri="{FF2B5EF4-FFF2-40B4-BE49-F238E27FC236}">
                <a16:creationId xmlns:a16="http://schemas.microsoft.com/office/drawing/2014/main" id="{6801029E-2138-42FA-BFCB-CAC74AFEE93B}"/>
              </a:ext>
            </a:extLst>
          </p:cNvPr>
          <p:cNvGraphicFramePr>
            <a:graphicFrameLocks noGrp="1"/>
          </p:cNvGraphicFramePr>
          <p:nvPr>
            <p:ph idx="1"/>
            <p:extLst>
              <p:ext uri="{D42A27DB-BD31-4B8C-83A1-F6EECF244321}">
                <p14:modId xmlns:p14="http://schemas.microsoft.com/office/powerpoint/2010/main" val="3131179775"/>
              </p:ext>
            </p:extLst>
          </p:nvPr>
        </p:nvGraphicFramePr>
        <p:xfrm>
          <a:off x="3775587" y="427703"/>
          <a:ext cx="5131147" cy="57661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7">
            <a:extLst>
              <a:ext uri="{FF2B5EF4-FFF2-40B4-BE49-F238E27FC236}">
                <a16:creationId xmlns:a16="http://schemas.microsoft.com/office/drawing/2014/main" id="{AA1BD587-7838-D349-A812-65C6816F055B}"/>
              </a:ext>
            </a:extLst>
          </p:cNvPr>
          <p:cNvPicPr>
            <a:picLocks noChangeAspect="1"/>
          </p:cNvPicPr>
          <p:nvPr/>
        </p:nvPicPr>
        <p:blipFill>
          <a:blip r:embed="rId10"/>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8118644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1BE5-A823-4CA0-88A8-A27D2D192BCB}"/>
              </a:ext>
            </a:extLst>
          </p:cNvPr>
          <p:cNvSpPr>
            <a:spLocks noGrp="1"/>
          </p:cNvSpPr>
          <p:nvPr>
            <p:ph type="title"/>
          </p:nvPr>
        </p:nvSpPr>
        <p:spPr>
          <a:xfrm>
            <a:off x="457200" y="842604"/>
            <a:ext cx="8229600" cy="881944"/>
          </a:xfrm>
        </p:spPr>
        <p:txBody>
          <a:bodyPr/>
          <a:lstStyle/>
          <a:p>
            <a:r>
              <a:rPr lang="en-US" b="1" dirty="0"/>
              <a:t>Purpose Provides</a:t>
            </a:r>
          </a:p>
        </p:txBody>
      </p:sp>
      <p:pic>
        <p:nvPicPr>
          <p:cNvPr id="4" name="Picture 4" descr="A close up of a sign&#10;&#10;Description generated with high confidence">
            <a:extLst>
              <a:ext uri="{FF2B5EF4-FFF2-40B4-BE49-F238E27FC236}">
                <a16:creationId xmlns:a16="http://schemas.microsoft.com/office/drawing/2014/main" id="{F503CE4A-4AF7-4BA3-AF22-92FA8EE665D6}"/>
              </a:ext>
            </a:extLst>
          </p:cNvPr>
          <p:cNvPicPr>
            <a:picLocks noGrp="1" noChangeAspect="1"/>
          </p:cNvPicPr>
          <p:nvPr>
            <p:ph idx="1"/>
          </p:nvPr>
        </p:nvPicPr>
        <p:blipFill>
          <a:blip r:embed="rId3"/>
          <a:stretch>
            <a:fillRect/>
          </a:stretch>
        </p:blipFill>
        <p:spPr>
          <a:xfrm>
            <a:off x="804323" y="2510597"/>
            <a:ext cx="7535353" cy="2432057"/>
          </a:xfrm>
          <a:prstGeom prst="rect">
            <a:avLst/>
          </a:prstGeom>
        </p:spPr>
      </p:pic>
      <p:pic>
        <p:nvPicPr>
          <p:cNvPr id="5" name="Picture 4">
            <a:extLst>
              <a:ext uri="{FF2B5EF4-FFF2-40B4-BE49-F238E27FC236}">
                <a16:creationId xmlns:a16="http://schemas.microsoft.com/office/drawing/2014/main" id="{8FC668E1-68FF-244E-93B3-3D4A3F94849E}"/>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402663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91ABE-1E09-46DF-A082-AC2131302714}"/>
              </a:ext>
            </a:extLst>
          </p:cNvPr>
          <p:cNvSpPr>
            <a:spLocks noGrp="1"/>
          </p:cNvSpPr>
          <p:nvPr>
            <p:ph type="title"/>
          </p:nvPr>
        </p:nvSpPr>
        <p:spPr>
          <a:xfrm>
            <a:off x="1897011" y="174503"/>
            <a:ext cx="5349977" cy="938677"/>
          </a:xfrm>
        </p:spPr>
        <p:txBody>
          <a:bodyPr>
            <a:normAutofit/>
          </a:bodyPr>
          <a:lstStyle/>
          <a:p>
            <a:pPr algn="l"/>
            <a:r>
              <a:rPr lang="en-US" sz="4400" b="1" dirty="0"/>
              <a:t>Purpose Provides</a:t>
            </a:r>
          </a:p>
        </p:txBody>
      </p:sp>
      <p:pic>
        <p:nvPicPr>
          <p:cNvPr id="3" name="Picture 3" descr="A picture containing nature, night sky, outdoor, person&#10;&#10;Description generated with very high confidence">
            <a:extLst>
              <a:ext uri="{FF2B5EF4-FFF2-40B4-BE49-F238E27FC236}">
                <a16:creationId xmlns:a16="http://schemas.microsoft.com/office/drawing/2014/main" id="{2DC8FA82-702E-481B-A29A-65D32C5BA3E4}"/>
              </a:ext>
            </a:extLst>
          </p:cNvPr>
          <p:cNvPicPr>
            <a:picLocks noChangeAspect="1"/>
          </p:cNvPicPr>
          <p:nvPr/>
        </p:nvPicPr>
        <p:blipFill>
          <a:blip r:embed="rId3"/>
          <a:stretch>
            <a:fillRect/>
          </a:stretch>
        </p:blipFill>
        <p:spPr>
          <a:xfrm>
            <a:off x="778819" y="1216419"/>
            <a:ext cx="7586362" cy="4237357"/>
          </a:xfrm>
          <a:prstGeom prst="rect">
            <a:avLst/>
          </a:prstGeom>
        </p:spPr>
      </p:pic>
      <p:sp>
        <p:nvSpPr>
          <p:cNvPr id="4" name="Rectangle 3">
            <a:extLst>
              <a:ext uri="{FF2B5EF4-FFF2-40B4-BE49-F238E27FC236}">
                <a16:creationId xmlns:a16="http://schemas.microsoft.com/office/drawing/2014/main" id="{7BE94050-799A-EB42-B24A-602A9DAA55CF}"/>
              </a:ext>
            </a:extLst>
          </p:cNvPr>
          <p:cNvSpPr/>
          <p:nvPr/>
        </p:nvSpPr>
        <p:spPr>
          <a:xfrm>
            <a:off x="778818" y="5557015"/>
            <a:ext cx="7586362" cy="707886"/>
          </a:xfrm>
          <a:prstGeom prst="rect">
            <a:avLst/>
          </a:prstGeom>
        </p:spPr>
        <p:txBody>
          <a:bodyPr wrap="square">
            <a:spAutoFit/>
          </a:bodyPr>
          <a:lstStyle/>
          <a:p>
            <a:r>
              <a:rPr lang="en-US" sz="4000" b="1" dirty="0">
                <a:cs typeface="Calibri"/>
              </a:rPr>
              <a:t>A sense of something bigger!</a:t>
            </a:r>
          </a:p>
        </p:txBody>
      </p:sp>
      <p:pic>
        <p:nvPicPr>
          <p:cNvPr id="5" name="Picture 4">
            <a:extLst>
              <a:ext uri="{FF2B5EF4-FFF2-40B4-BE49-F238E27FC236}">
                <a16:creationId xmlns:a16="http://schemas.microsoft.com/office/drawing/2014/main" id="{9E8A120C-2602-D44A-8D26-BFE379416FB5}"/>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35739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a:extLst>
              <a:ext uri="{FF2B5EF4-FFF2-40B4-BE49-F238E27FC236}">
                <a16:creationId xmlns:a16="http://schemas.microsoft.com/office/drawing/2014/main" id="{3DD4A2B7-31EE-483C-B4F7-290D3625C4F0}"/>
              </a:ext>
            </a:extLst>
          </p:cNvPr>
          <p:cNvSpPr>
            <a:spLocks noGrp="1"/>
          </p:cNvSpPr>
          <p:nvPr>
            <p:ph type="title"/>
          </p:nvPr>
        </p:nvSpPr>
        <p:spPr>
          <a:xfrm>
            <a:off x="2171700" y="764373"/>
            <a:ext cx="6457950" cy="1293028"/>
          </a:xfrm>
        </p:spPr>
        <p:txBody>
          <a:bodyPr vert="horz" lIns="91440" tIns="45720" rIns="91440" bIns="45720" rtlCol="0" anchor="ctr">
            <a:normAutofit/>
          </a:bodyPr>
          <a:lstStyle/>
          <a:p>
            <a:r>
              <a:rPr lang="en-US" b="1"/>
              <a:t>Purpose increases acceptance</a:t>
            </a:r>
          </a:p>
        </p:txBody>
      </p:sp>
      <p:sp>
        <p:nvSpPr>
          <p:cNvPr id="3" name="Content Placeholder 2">
            <a:extLst>
              <a:ext uri="{FF2B5EF4-FFF2-40B4-BE49-F238E27FC236}">
                <a16:creationId xmlns:a16="http://schemas.microsoft.com/office/drawing/2014/main" id="{7455A1BC-3A2A-46EF-8F7B-9DCE4866AE4F}"/>
              </a:ext>
            </a:extLst>
          </p:cNvPr>
          <p:cNvSpPr>
            <a:spLocks noGrp="1"/>
          </p:cNvSpPr>
          <p:nvPr>
            <p:ph sz="half" idx="1"/>
          </p:nvPr>
        </p:nvSpPr>
        <p:spPr>
          <a:xfrm>
            <a:off x="514349" y="2637013"/>
            <a:ext cx="3939664" cy="3572058"/>
          </a:xfrm>
        </p:spPr>
        <p:txBody>
          <a:bodyPr vert="horz" lIns="91440" tIns="45720" rIns="91440" bIns="45720" rtlCol="0">
            <a:normAutofit/>
          </a:bodyPr>
          <a:lstStyle/>
          <a:p>
            <a:pPr marL="0" indent="0">
              <a:buNone/>
            </a:pPr>
            <a:r>
              <a:rPr lang="en-US" sz="2400" dirty="0"/>
              <a:t>The Harvard’s men's study found that those who reflect on their purpose had fewer negative feelings and discomfort with diversity.</a:t>
            </a:r>
          </a:p>
        </p:txBody>
      </p:sp>
      <p:pic>
        <p:nvPicPr>
          <p:cNvPr id="5" name="Picture 5" descr="A group of people posing for a photo&#10;&#10;Description generated with very high confidence">
            <a:extLst>
              <a:ext uri="{FF2B5EF4-FFF2-40B4-BE49-F238E27FC236}">
                <a16:creationId xmlns:a16="http://schemas.microsoft.com/office/drawing/2014/main" id="{A8FF52AD-E7EC-407A-9035-62A617BA715C}"/>
              </a:ext>
            </a:extLst>
          </p:cNvPr>
          <p:cNvPicPr>
            <a:picLocks noGrp="1" noChangeAspect="1"/>
          </p:cNvPicPr>
          <p:nvPr>
            <p:ph sz="half" idx="2"/>
          </p:nvPr>
        </p:nvPicPr>
        <p:blipFill rotWithShape="1">
          <a:blip r:embed="rId4">
            <a:extLst>
              <a:ext uri="{837473B0-CC2E-450A-ABE3-18F120FF3D39}">
                <a1611:picAttrSrcUrl xmlns:a1611="http://schemas.microsoft.com/office/drawing/2016/11/main" r:id="rId5"/>
              </a:ext>
            </a:extLst>
          </a:blip>
          <a:srcRect l="12770" r="10187" b="2"/>
          <a:stretch/>
        </p:blipFill>
        <p:spPr>
          <a:xfrm>
            <a:off x="4955458" y="2216194"/>
            <a:ext cx="3674192" cy="3695891"/>
          </a:xfrm>
          <a:prstGeom prst="rect">
            <a:avLst/>
          </a:prstGeom>
        </p:spPr>
      </p:pic>
      <p:pic>
        <p:nvPicPr>
          <p:cNvPr id="6" name="Picture 5">
            <a:extLst>
              <a:ext uri="{FF2B5EF4-FFF2-40B4-BE49-F238E27FC236}">
                <a16:creationId xmlns:a16="http://schemas.microsoft.com/office/drawing/2014/main" id="{3F1EDB09-BB1C-1549-BCC8-7725241C1BC1}"/>
              </a:ext>
            </a:extLst>
          </p:cNvPr>
          <p:cNvPicPr>
            <a:picLocks noChangeAspect="1"/>
          </p:cNvPicPr>
          <p:nvPr/>
        </p:nvPicPr>
        <p:blipFill>
          <a:blip r:embed="rId6"/>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16908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8">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17" name="Picture 10">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292606" y="673240"/>
            <a:ext cx="3383245" cy="3446373"/>
          </a:xfrm>
          <a:noFill/>
          <a:ln w="19050">
            <a:noFill/>
            <a:prstDash val="dash"/>
          </a:ln>
        </p:spPr>
        <p:txBody>
          <a:bodyPr vert="horz" lIns="91440" tIns="45720" rIns="91440" bIns="45720" rtlCol="0" anchor="b">
            <a:normAutofit/>
          </a:bodyPr>
          <a:lstStyle/>
          <a:p>
            <a:r>
              <a:rPr lang="en-US" sz="2600" b="1"/>
              <a:t>Purpose Provides</a:t>
            </a:r>
            <a:br>
              <a:rPr lang="en-US" sz="2600" b="1"/>
            </a:br>
            <a:r>
              <a:rPr lang="en-US" sz="2600"/>
              <a:t>Motivation</a:t>
            </a:r>
            <a:br>
              <a:rPr lang="en-US" sz="2600"/>
            </a:br>
            <a:r>
              <a:rPr lang="en-US" sz="2600"/>
              <a:t>Focus</a:t>
            </a:r>
            <a:br>
              <a:rPr lang="en-US" sz="2600"/>
            </a:br>
            <a:r>
              <a:rPr lang="en-US" sz="2600"/>
              <a:t>Resilience</a:t>
            </a:r>
            <a:br>
              <a:rPr lang="en-US" sz="2600"/>
            </a:br>
            <a:r>
              <a:rPr lang="en-US" sz="2600"/>
              <a:t>Determination</a:t>
            </a:r>
            <a:br>
              <a:rPr lang="en-US" sz="2600"/>
            </a:br>
            <a:r>
              <a:rPr lang="en-US" sz="2600"/>
              <a:t>Sense of Wellbeing</a:t>
            </a:r>
            <a:br>
              <a:rPr lang="en-US" sz="2600"/>
            </a:br>
            <a:r>
              <a:rPr lang="en-US" sz="2600"/>
              <a:t>Positivity</a:t>
            </a:r>
          </a:p>
        </p:txBody>
      </p:sp>
      <p:sp useBgFill="1">
        <p:nvSpPr>
          <p:cNvPr id="18" name="Rectangle 12">
            <a:extLst>
              <a:ext uri="{FF2B5EF4-FFF2-40B4-BE49-F238E27FC236}">
                <a16:creationId xmlns:a16="http://schemas.microsoft.com/office/drawing/2014/main" id="{A6621E27-B4D3-4EEA-8F4D-BB759FD24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4230" y="-1"/>
            <a:ext cx="4279770" cy="6434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9DCD9119-A5D2-4D09-BCB2-70ABD368D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96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A black and white photo of a person&#10;&#10;Description generated with very high confidence">
            <a:extLst>
              <a:ext uri="{FF2B5EF4-FFF2-40B4-BE49-F238E27FC236}">
                <a16:creationId xmlns:a16="http://schemas.microsoft.com/office/drawing/2014/main" id="{63D11C44-D361-4216-9034-EDF511611BF3}"/>
              </a:ext>
            </a:extLst>
          </p:cNvPr>
          <p:cNvPicPr>
            <a:picLocks noChangeAspect="1"/>
          </p:cNvPicPr>
          <p:nvPr/>
        </p:nvPicPr>
        <p:blipFill>
          <a:blip r:embed="rId5"/>
          <a:stretch>
            <a:fillRect/>
          </a:stretch>
        </p:blipFill>
        <p:spPr>
          <a:xfrm>
            <a:off x="-6886" y="1763168"/>
            <a:ext cx="5180620" cy="3885464"/>
          </a:xfrm>
          <a:prstGeom prst="rect">
            <a:avLst/>
          </a:prstGeom>
        </p:spPr>
      </p:pic>
      <p:pic>
        <p:nvPicPr>
          <p:cNvPr id="8" name="Picture 7">
            <a:extLst>
              <a:ext uri="{FF2B5EF4-FFF2-40B4-BE49-F238E27FC236}">
                <a16:creationId xmlns:a16="http://schemas.microsoft.com/office/drawing/2014/main" id="{5B6F3DD9-0FB2-8949-9E6E-8A94A2A82FE9}"/>
              </a:ext>
            </a:extLst>
          </p:cNvPr>
          <p:cNvPicPr>
            <a:picLocks noChangeAspect="1"/>
          </p:cNvPicPr>
          <p:nvPr/>
        </p:nvPicPr>
        <p:blipFill>
          <a:blip r:embed="rId6"/>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91547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a:extLst>
              <a:ext uri="{FF2B5EF4-FFF2-40B4-BE49-F238E27FC236}">
                <a16:creationId xmlns:a16="http://schemas.microsoft.com/office/drawing/2014/main" id="{C6EEA352-43FC-4095-8745-28AF2E42BBA5}"/>
              </a:ext>
            </a:extLst>
          </p:cNvPr>
          <p:cNvSpPr>
            <a:spLocks noGrp="1"/>
          </p:cNvSpPr>
          <p:nvPr>
            <p:ph type="title"/>
          </p:nvPr>
        </p:nvSpPr>
        <p:spPr>
          <a:xfrm>
            <a:off x="507999" y="1490662"/>
            <a:ext cx="6769509" cy="1293028"/>
          </a:xfrm>
        </p:spPr>
        <p:txBody>
          <a:bodyPr vert="horz" lIns="91440" tIns="45720" rIns="91440" bIns="45720" rtlCol="0" anchor="ctr">
            <a:normAutofit/>
          </a:bodyPr>
          <a:lstStyle/>
          <a:p>
            <a:r>
              <a:rPr lang="en-US" b="1" kern="1200" cap="all" baseline="0" dirty="0">
                <a:solidFill>
                  <a:schemeClr val="tx1"/>
                </a:solidFill>
                <a:latin typeface="+mj-lt"/>
                <a:ea typeface="+mj-ea"/>
                <a:cs typeface="+mj-cs"/>
              </a:rPr>
              <a:t>Purpose for TEENS can...</a:t>
            </a:r>
          </a:p>
        </p:txBody>
      </p:sp>
      <p:sp>
        <p:nvSpPr>
          <p:cNvPr id="4" name="Content Placeholder 3">
            <a:extLst>
              <a:ext uri="{FF2B5EF4-FFF2-40B4-BE49-F238E27FC236}">
                <a16:creationId xmlns:a16="http://schemas.microsoft.com/office/drawing/2014/main" id="{466289F3-DF70-4895-BFC9-7068099FB712}"/>
              </a:ext>
            </a:extLst>
          </p:cNvPr>
          <p:cNvSpPr>
            <a:spLocks noGrp="1"/>
          </p:cNvSpPr>
          <p:nvPr>
            <p:ph sz="half" idx="1"/>
          </p:nvPr>
        </p:nvSpPr>
        <p:spPr>
          <a:xfrm>
            <a:off x="507999" y="2624319"/>
            <a:ext cx="4285227" cy="2168907"/>
          </a:xfrm>
        </p:spPr>
        <p:txBody>
          <a:bodyPr vert="horz" lIns="91440" tIns="45720" rIns="91440" bIns="45720" rtlCol="0">
            <a:normAutofit/>
          </a:bodyPr>
          <a:lstStyle/>
          <a:p>
            <a:endParaRPr lang="en-US" dirty="0"/>
          </a:p>
          <a:p>
            <a:pPr>
              <a:buFont typeface="Wingdings" pitchFamily="2" charset="2"/>
              <a:buChar char="ü"/>
            </a:pPr>
            <a:r>
              <a:rPr lang="en-US" sz="2800" dirty="0"/>
              <a:t> Lessen depression</a:t>
            </a:r>
          </a:p>
          <a:p>
            <a:pPr>
              <a:buFont typeface="Wingdings" pitchFamily="2" charset="2"/>
              <a:buChar char="ü"/>
            </a:pPr>
            <a:r>
              <a:rPr lang="en-US" sz="2800" dirty="0"/>
              <a:t> Lessen binge drinking</a:t>
            </a:r>
          </a:p>
          <a:p>
            <a:pPr>
              <a:buFont typeface="Wingdings" pitchFamily="2" charset="2"/>
              <a:buChar char="ü"/>
            </a:pPr>
            <a:r>
              <a:rPr lang="en-US" sz="2800" dirty="0"/>
              <a:t> Lessen drug abuse</a:t>
            </a:r>
          </a:p>
        </p:txBody>
      </p:sp>
      <p:pic>
        <p:nvPicPr>
          <p:cNvPr id="7" name="Picture 7" descr="A person smiling for the camera&#10;&#10;Description automatically generated">
            <a:extLst>
              <a:ext uri="{FF2B5EF4-FFF2-40B4-BE49-F238E27FC236}">
                <a16:creationId xmlns:a16="http://schemas.microsoft.com/office/drawing/2014/main" id="{B679FE99-E88D-4F2F-8D98-AA9EC38189BF}"/>
              </a:ext>
            </a:extLst>
          </p:cNvPr>
          <p:cNvPicPr>
            <a:picLocks noGrp="1" noChangeAspect="1"/>
          </p:cNvPicPr>
          <p:nvPr>
            <p:ph sz="half" idx="2"/>
          </p:nvPr>
        </p:nvPicPr>
        <p:blipFill>
          <a:blip r:embed="rId4"/>
          <a:stretch>
            <a:fillRect/>
          </a:stretch>
        </p:blipFill>
        <p:spPr>
          <a:xfrm>
            <a:off x="5141413" y="3003889"/>
            <a:ext cx="3747394" cy="1903437"/>
          </a:xfrm>
          <a:prstGeom prst="rect">
            <a:avLst/>
          </a:prstGeom>
        </p:spPr>
      </p:pic>
      <p:pic>
        <p:nvPicPr>
          <p:cNvPr id="5" name="Picture 4">
            <a:extLst>
              <a:ext uri="{FF2B5EF4-FFF2-40B4-BE49-F238E27FC236}">
                <a16:creationId xmlns:a16="http://schemas.microsoft.com/office/drawing/2014/main" id="{142DB108-BBE2-1546-BE1F-F4898FBC24F9}"/>
              </a:ext>
            </a:extLst>
          </p:cNvPr>
          <p:cNvPicPr>
            <a:picLocks noChangeAspect="1"/>
          </p:cNvPicPr>
          <p:nvPr/>
        </p:nvPicPr>
        <p:blipFill>
          <a:blip r:embed="rId5"/>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41120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22" name="Picture 21">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4" name="Rectangle 23">
            <a:extLst>
              <a:ext uri="{FF2B5EF4-FFF2-40B4-BE49-F238E27FC236}">
                <a16:creationId xmlns:a16="http://schemas.microsoft.com/office/drawing/2014/main" id="{077D6507-8E8D-40E1-A7B9-63012EF94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descr="A picture containing indoor&#10;&#10;Description generated with high confidence">
            <a:extLst>
              <a:ext uri="{FF2B5EF4-FFF2-40B4-BE49-F238E27FC236}">
                <a16:creationId xmlns:a16="http://schemas.microsoft.com/office/drawing/2014/main" id="{F7404CF9-AA09-4D2F-8DBB-B207299FDD02}"/>
              </a:ext>
            </a:extLst>
          </p:cNvPr>
          <p:cNvPicPr>
            <a:picLocks noChangeAspect="1"/>
          </p:cNvPicPr>
          <p:nvPr/>
        </p:nvPicPr>
        <p:blipFill rotWithShape="1">
          <a:blip r:embed="rId5">
            <a:alphaModFix amt="40000"/>
          </a:blip>
          <a:srcRect l="17108" r="7892"/>
          <a:stretch/>
        </p:blipFill>
        <p:spPr>
          <a:xfrm>
            <a:off x="20" y="10"/>
            <a:ext cx="9143980" cy="6857990"/>
          </a:xfrm>
          <a:prstGeom prst="rect">
            <a:avLst/>
          </a:prstGeom>
        </p:spPr>
      </p:pic>
      <p:sp>
        <p:nvSpPr>
          <p:cNvPr id="2" name="Title 1">
            <a:extLst>
              <a:ext uri="{FF2B5EF4-FFF2-40B4-BE49-F238E27FC236}">
                <a16:creationId xmlns:a16="http://schemas.microsoft.com/office/drawing/2014/main" id="{9BB2D7CF-4DF4-4A63-88F8-C42979E819DC}"/>
              </a:ext>
            </a:extLst>
          </p:cNvPr>
          <p:cNvSpPr>
            <a:spLocks noGrp="1"/>
          </p:cNvSpPr>
          <p:nvPr>
            <p:ph type="title"/>
          </p:nvPr>
        </p:nvSpPr>
        <p:spPr>
          <a:xfrm>
            <a:off x="545690" y="528902"/>
            <a:ext cx="8229599" cy="1825096"/>
          </a:xfrm>
        </p:spPr>
        <p:txBody>
          <a:bodyPr vert="horz" lIns="91440" tIns="45720" rIns="91440" bIns="45720" rtlCol="0" anchor="b">
            <a:normAutofit/>
          </a:bodyPr>
          <a:lstStyle/>
          <a:p>
            <a:pPr algn="l"/>
            <a:r>
              <a:rPr lang="en-US" sz="6000" b="1" dirty="0"/>
              <a:t>How can we find purpose?</a:t>
            </a:r>
          </a:p>
        </p:txBody>
      </p:sp>
      <p:pic>
        <p:nvPicPr>
          <p:cNvPr id="7" name="Picture 6">
            <a:extLst>
              <a:ext uri="{FF2B5EF4-FFF2-40B4-BE49-F238E27FC236}">
                <a16:creationId xmlns:a16="http://schemas.microsoft.com/office/drawing/2014/main" id="{17902A7D-C7A0-8644-B3FB-02F647028585}"/>
              </a:ext>
            </a:extLst>
          </p:cNvPr>
          <p:cNvPicPr>
            <a:picLocks noChangeAspect="1"/>
          </p:cNvPicPr>
          <p:nvPr/>
        </p:nvPicPr>
        <p:blipFill>
          <a:blip r:embed="rId6"/>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90587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86CD3965-7576-4EBB-9FEA-0E73E2DB4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FA4B15F5-9B02-4280-9F50-172515BF4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8" name="Picture 127">
            <a:extLst>
              <a:ext uri="{FF2B5EF4-FFF2-40B4-BE49-F238E27FC236}">
                <a16:creationId xmlns:a16="http://schemas.microsoft.com/office/drawing/2014/main" id="{E3A5BBF0-37C3-4339-BD51-F7A980A93B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119" name="Title 1">
            <a:extLst>
              <a:ext uri="{FF2B5EF4-FFF2-40B4-BE49-F238E27FC236}">
                <a16:creationId xmlns:a16="http://schemas.microsoft.com/office/drawing/2014/main" id="{457E2CD7-4B92-6642-BCF5-7D37DA421A5C}"/>
              </a:ext>
            </a:extLst>
          </p:cNvPr>
          <p:cNvSpPr txBox="1">
            <a:spLocks/>
          </p:cNvSpPr>
          <p:nvPr/>
        </p:nvSpPr>
        <p:spPr>
          <a:xfrm>
            <a:off x="2171700" y="764373"/>
            <a:ext cx="6457950" cy="12930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a:spcAft>
                <a:spcPts val="600"/>
              </a:spcAft>
            </a:pPr>
            <a:r>
              <a:rPr lang="en-US" sz="4000" b="1" dirty="0">
                <a:solidFill>
                  <a:schemeClr val="bg1"/>
                </a:solidFill>
              </a:rPr>
              <a:t>What is Bounce Back Project?</a:t>
            </a:r>
          </a:p>
        </p:txBody>
      </p:sp>
      <p:pic>
        <p:nvPicPr>
          <p:cNvPr id="4" name="Picture 3">
            <a:extLst>
              <a:ext uri="{FF2B5EF4-FFF2-40B4-BE49-F238E27FC236}">
                <a16:creationId xmlns:a16="http://schemas.microsoft.com/office/drawing/2014/main" id="{861F0C33-0F40-0D45-A6A4-1368F62EBCDC}"/>
              </a:ext>
            </a:extLst>
          </p:cNvPr>
          <p:cNvPicPr>
            <a:picLocks noChangeAspect="1"/>
          </p:cNvPicPr>
          <p:nvPr/>
        </p:nvPicPr>
        <p:blipFill>
          <a:blip r:embed="rId4"/>
          <a:stretch>
            <a:fillRect/>
          </a:stretch>
        </p:blipFill>
        <p:spPr>
          <a:xfrm>
            <a:off x="8406580" y="6058130"/>
            <a:ext cx="497020" cy="586804"/>
          </a:xfrm>
          <a:prstGeom prst="rect">
            <a:avLst/>
          </a:prstGeom>
        </p:spPr>
      </p:pic>
      <p:graphicFrame>
        <p:nvGraphicFramePr>
          <p:cNvPr id="53" name="Content Placeholder 2">
            <a:extLst>
              <a:ext uri="{FF2B5EF4-FFF2-40B4-BE49-F238E27FC236}">
                <a16:creationId xmlns:a16="http://schemas.microsoft.com/office/drawing/2014/main" id="{41DC819F-D708-4592-87A8-87B3D9DDE4BF}"/>
              </a:ext>
            </a:extLst>
          </p:cNvPr>
          <p:cNvGraphicFramePr>
            <a:graphicFrameLocks noGrp="1"/>
          </p:cNvGraphicFramePr>
          <p:nvPr>
            <p:ph idx="1"/>
            <p:extLst>
              <p:ext uri="{D42A27DB-BD31-4B8C-83A1-F6EECF244321}">
                <p14:modId xmlns:p14="http://schemas.microsoft.com/office/powerpoint/2010/main" val="727474096"/>
              </p:ext>
            </p:extLst>
          </p:nvPr>
        </p:nvGraphicFramePr>
        <p:xfrm>
          <a:off x="514350" y="2878138"/>
          <a:ext cx="8115300" cy="33401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395305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514350" y="1066163"/>
            <a:ext cx="2480058" cy="5148371"/>
          </a:xfrm>
        </p:spPr>
        <p:txBody>
          <a:bodyPr>
            <a:normAutofit/>
          </a:bodyPr>
          <a:lstStyle/>
          <a:p>
            <a:r>
              <a:rPr lang="en-US" sz="2800" b="1"/>
              <a:t>Do you often wonder or think...</a:t>
            </a:r>
          </a:p>
        </p:txBody>
      </p:sp>
      <p:graphicFrame>
        <p:nvGraphicFramePr>
          <p:cNvPr id="5" name="Content Placeholder 2">
            <a:extLst>
              <a:ext uri="{FF2B5EF4-FFF2-40B4-BE49-F238E27FC236}">
                <a16:creationId xmlns:a16="http://schemas.microsoft.com/office/drawing/2014/main" id="{26128063-250A-4542-995F-F65F8D1A6681}"/>
              </a:ext>
            </a:extLst>
          </p:cNvPr>
          <p:cNvGraphicFramePr>
            <a:graphicFrameLocks noGrp="1"/>
          </p:cNvGraphicFramePr>
          <p:nvPr>
            <p:ph idx="1"/>
            <p:extLst>
              <p:ext uri="{D42A27DB-BD31-4B8C-83A1-F6EECF244321}">
                <p14:modId xmlns:p14="http://schemas.microsoft.com/office/powerpoint/2010/main" val="2255526309"/>
              </p:ext>
            </p:extLst>
          </p:nvPr>
        </p:nvGraphicFramePr>
        <p:xfrm>
          <a:off x="3508758" y="1127125"/>
          <a:ext cx="4802995" cy="50874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A67B8F91-C8F7-514C-AF5B-CB7821125A1C}"/>
              </a:ext>
            </a:extLst>
          </p:cNvPr>
          <p:cNvPicPr>
            <a:picLocks noChangeAspect="1"/>
          </p:cNvPicPr>
          <p:nvPr/>
        </p:nvPicPr>
        <p:blipFill>
          <a:blip r:embed="rId9"/>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5632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0"/>
            <a:ext cx="3477006" cy="1441450"/>
          </a:xfrm>
          <a:prstGeom prst="rect">
            <a:avLst/>
          </a:prstGeom>
        </p:spPr>
      </p:pic>
      <p:pic>
        <p:nvPicPr>
          <p:cNvPr id="36" name="Picture 35">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975"/>
          <a:stretch/>
        </p:blipFill>
        <p:spPr>
          <a:xfrm>
            <a:off x="0" y="4375150"/>
            <a:ext cx="3477006" cy="2482850"/>
          </a:xfrm>
          <a:prstGeom prst="rect">
            <a:avLst/>
          </a:prstGeom>
        </p:spPr>
      </p:pic>
      <p:sp>
        <p:nvSpPr>
          <p:cNvPr id="2" name="Title 1">
            <a:extLst>
              <a:ext uri="{FF2B5EF4-FFF2-40B4-BE49-F238E27FC236}">
                <a16:creationId xmlns:a16="http://schemas.microsoft.com/office/drawing/2014/main" id="{54E5AB7E-DB70-4E24-9859-14194B5EEDB6}"/>
              </a:ext>
            </a:extLst>
          </p:cNvPr>
          <p:cNvSpPr>
            <a:spLocks noGrp="1"/>
          </p:cNvSpPr>
          <p:nvPr>
            <p:ph type="title"/>
          </p:nvPr>
        </p:nvSpPr>
        <p:spPr>
          <a:xfrm>
            <a:off x="514350" y="1066163"/>
            <a:ext cx="2480058" cy="5148371"/>
          </a:xfrm>
        </p:spPr>
        <p:txBody>
          <a:bodyPr>
            <a:normAutofit/>
          </a:bodyPr>
          <a:lstStyle/>
          <a:p>
            <a:r>
              <a:rPr lang="en-US" sz="3100" b="1">
                <a:solidFill>
                  <a:schemeClr val="bg1"/>
                </a:solidFill>
              </a:rPr>
              <a:t>Things to get you thinking…</a:t>
            </a:r>
          </a:p>
        </p:txBody>
      </p:sp>
      <p:pic>
        <p:nvPicPr>
          <p:cNvPr id="7" name="Picture 6">
            <a:extLst>
              <a:ext uri="{FF2B5EF4-FFF2-40B4-BE49-F238E27FC236}">
                <a16:creationId xmlns:a16="http://schemas.microsoft.com/office/drawing/2014/main" id="{647C1B40-3815-7840-AEA7-CDC6A74A06F5}"/>
              </a:ext>
            </a:extLst>
          </p:cNvPr>
          <p:cNvPicPr>
            <a:picLocks noChangeAspect="1"/>
          </p:cNvPicPr>
          <p:nvPr/>
        </p:nvPicPr>
        <p:blipFill>
          <a:blip r:embed="rId5"/>
          <a:stretch>
            <a:fillRect/>
          </a:stretch>
        </p:blipFill>
        <p:spPr>
          <a:xfrm>
            <a:off x="8409715" y="6145498"/>
            <a:ext cx="497020" cy="586804"/>
          </a:xfrm>
          <a:prstGeom prst="rect">
            <a:avLst/>
          </a:prstGeom>
        </p:spPr>
      </p:pic>
      <p:graphicFrame>
        <p:nvGraphicFramePr>
          <p:cNvPr id="14" name="Content Placeholder 2">
            <a:extLst>
              <a:ext uri="{FF2B5EF4-FFF2-40B4-BE49-F238E27FC236}">
                <a16:creationId xmlns:a16="http://schemas.microsoft.com/office/drawing/2014/main" id="{BA4F32B3-8E08-481B-B13C-2F25BEAD4C9E}"/>
              </a:ext>
            </a:extLst>
          </p:cNvPr>
          <p:cNvGraphicFramePr>
            <a:graphicFrameLocks noGrp="1"/>
          </p:cNvGraphicFramePr>
          <p:nvPr>
            <p:ph idx="1"/>
            <p:extLst>
              <p:ext uri="{D42A27DB-BD31-4B8C-83A1-F6EECF244321}">
                <p14:modId xmlns:p14="http://schemas.microsoft.com/office/powerpoint/2010/main" val="991441268"/>
              </p:ext>
            </p:extLst>
          </p:nvPr>
        </p:nvGraphicFramePr>
        <p:xfrm>
          <a:off x="3959604" y="746125"/>
          <a:ext cx="4717669" cy="54477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702811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632" y="2979174"/>
            <a:ext cx="4512638" cy="1238865"/>
          </a:xfrm>
        </p:spPr>
        <p:txBody>
          <a:bodyPr>
            <a:normAutofit/>
          </a:bodyPr>
          <a:lstStyle/>
          <a:p>
            <a:pPr marL="0" indent="0">
              <a:buNone/>
            </a:pPr>
            <a:endParaRPr lang="en-US" dirty="0"/>
          </a:p>
          <a:p>
            <a:pPr marL="0" indent="0">
              <a:buNone/>
            </a:pPr>
            <a:r>
              <a:rPr lang="en-US" sz="2400" dirty="0">
                <a:hlinkClick r:id="rId3">
                  <a:extLst>
                    <a:ext uri="{A12FA001-AC4F-418D-AE19-62706E023703}">
                      <ahyp:hlinkClr xmlns:ahyp="http://schemas.microsoft.com/office/drawing/2018/hyperlinkcolor" val="tx"/>
                    </a:ext>
                  </a:extLst>
                </a:hlinkClick>
              </a:rPr>
              <a:t>What is Your Purpose in Life?</a:t>
            </a:r>
            <a:endParaRPr lang="en-US" sz="2400" dirty="0"/>
          </a:p>
        </p:txBody>
      </p:sp>
      <p:pic>
        <p:nvPicPr>
          <p:cNvPr id="20" name="Graphic 19" descr="Questions">
            <a:extLst>
              <a:ext uri="{FF2B5EF4-FFF2-40B4-BE49-F238E27FC236}">
                <a16:creationId xmlns:a16="http://schemas.microsoft.com/office/drawing/2014/main" id="{AFF757CE-686B-4E84-8806-035D786ED2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95928" y="2115543"/>
            <a:ext cx="2733722" cy="2733722"/>
          </a:xfrm>
          <a:prstGeom prst="rect">
            <a:avLst/>
          </a:prstGeom>
        </p:spPr>
      </p:pic>
      <p:pic>
        <p:nvPicPr>
          <p:cNvPr id="6" name="Picture 5">
            <a:extLst>
              <a:ext uri="{FF2B5EF4-FFF2-40B4-BE49-F238E27FC236}">
                <a16:creationId xmlns:a16="http://schemas.microsoft.com/office/drawing/2014/main" id="{ADE83880-EE63-0F4E-80D4-9C448E31668E}"/>
              </a:ext>
            </a:extLst>
          </p:cNvPr>
          <p:cNvPicPr>
            <a:picLocks noChangeAspect="1"/>
          </p:cNvPicPr>
          <p:nvPr/>
        </p:nvPicPr>
        <p:blipFill>
          <a:blip r:embed="rId6"/>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3153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1A2B7BB-C06A-4BA8-8FD3-60FEAD1327E2}"/>
              </a:ext>
            </a:extLst>
          </p:cNvPr>
          <p:cNvSpPr>
            <a:spLocks noGrp="1"/>
          </p:cNvSpPr>
          <p:nvPr>
            <p:ph sz="half" idx="4294967295"/>
          </p:nvPr>
        </p:nvSpPr>
        <p:spPr>
          <a:xfrm>
            <a:off x="5105400" y="1600200"/>
            <a:ext cx="4038600" cy="4291013"/>
          </a:xfrm>
        </p:spPr>
        <p:txBody>
          <a:bodyPr vert="horz" lIns="91440" tIns="45720" rIns="91440" bIns="45720" rtlCol="0" anchor="t">
            <a:normAutofit/>
          </a:bodyPr>
          <a:lstStyle/>
          <a:p>
            <a:pPr marL="0" indent="0">
              <a:buNone/>
            </a:pPr>
            <a:endParaRPr lang="en-US" dirty="0">
              <a:cs typeface="Calibri"/>
            </a:endParaRPr>
          </a:p>
          <a:p>
            <a:endParaRPr lang="en-US" dirty="0">
              <a:cs typeface="Calibri"/>
            </a:endParaRPr>
          </a:p>
        </p:txBody>
      </p:sp>
      <p:sp>
        <p:nvSpPr>
          <p:cNvPr id="5" name="TextBox 4">
            <a:extLst>
              <a:ext uri="{FF2B5EF4-FFF2-40B4-BE49-F238E27FC236}">
                <a16:creationId xmlns:a16="http://schemas.microsoft.com/office/drawing/2014/main" id="{1B480F74-8A44-4C9C-8374-326FC97844C4}"/>
              </a:ext>
            </a:extLst>
          </p:cNvPr>
          <p:cNvSpPr txBox="1"/>
          <p:nvPr/>
        </p:nvSpPr>
        <p:spPr>
          <a:xfrm>
            <a:off x="374910" y="1395552"/>
            <a:ext cx="8606858" cy="458587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dirty="0">
                <a:latin typeface="Arial" panose="020B0604020202020204" pitchFamily="34" charset="0"/>
                <a:cs typeface="Arial" panose="020B0604020202020204" pitchFamily="34" charset="0"/>
              </a:rPr>
              <a:t>Life should not be a journey to the grave with the intention of arriving safely in a pretty and well-preserved body, but rather to skid in broadside in a cloud of smoke, thoroughly used up, totally worn out, and loudly proclaiming </a:t>
            </a:r>
            <a:r>
              <a:rPr lang="en-US" sz="2800" b="1" dirty="0">
                <a:latin typeface="Arial" panose="020B0604020202020204" pitchFamily="34" charset="0"/>
                <a:cs typeface="Arial" panose="020B0604020202020204" pitchFamily="34" charset="0"/>
              </a:rPr>
              <a:t>​</a:t>
            </a:r>
          </a:p>
          <a:p>
            <a:endParaRPr lang="en-US" i="1"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pPr algn="ctr"/>
            <a:endParaRPr lang="en-US" sz="4000" b="1" i="1" dirty="0">
              <a:latin typeface="Arial" panose="020B0604020202020204" pitchFamily="34" charset="0"/>
              <a:cs typeface="Arial" panose="020B0604020202020204" pitchFamily="34" charset="0"/>
            </a:endParaRPr>
          </a:p>
          <a:p>
            <a:pPr algn="r"/>
            <a:r>
              <a:rPr lang="en-US" sz="4000" b="1" i="1" dirty="0">
                <a:latin typeface="Arial" panose="020B0604020202020204" pitchFamily="34" charset="0"/>
                <a:cs typeface="Arial" panose="020B0604020202020204" pitchFamily="34" charset="0"/>
              </a:rPr>
              <a:t>"Wow! What a Ride!” </a:t>
            </a:r>
            <a:r>
              <a:rPr lang="en-US" sz="4000" b="1" dirty="0">
                <a:latin typeface="Arial" panose="020B0604020202020204" pitchFamily="34" charset="0"/>
                <a:cs typeface="Arial" panose="020B0604020202020204" pitchFamily="34" charset="0"/>
              </a:rPr>
              <a:t>​</a:t>
            </a:r>
          </a:p>
          <a:p>
            <a:pPr algn="r"/>
            <a:endParaRPr lang="en-US" i="1" dirty="0">
              <a:latin typeface="Arial" panose="020B0604020202020204" pitchFamily="34" charset="0"/>
              <a:cs typeface="Arial" panose="020B0604020202020204" pitchFamily="34" charset="0"/>
            </a:endParaRPr>
          </a:p>
          <a:p>
            <a:pPr algn="r"/>
            <a:r>
              <a:rPr lang="en-US" i="1" dirty="0">
                <a:latin typeface="Arial" panose="020B0604020202020204" pitchFamily="34" charset="0"/>
                <a:cs typeface="Arial" panose="020B0604020202020204" pitchFamily="34" charset="0"/>
              </a:rPr>
              <a:t>Hunter S. Thompson </a:t>
            </a:r>
          </a:p>
        </p:txBody>
      </p:sp>
      <p:pic>
        <p:nvPicPr>
          <p:cNvPr id="6" name="Picture 5">
            <a:extLst>
              <a:ext uri="{FF2B5EF4-FFF2-40B4-BE49-F238E27FC236}">
                <a16:creationId xmlns:a16="http://schemas.microsoft.com/office/drawing/2014/main" id="{CC8367F8-7243-C54F-8DE0-CE525EFBA515}"/>
              </a:ext>
            </a:extLst>
          </p:cNvPr>
          <p:cNvPicPr>
            <a:picLocks noChangeAspect="1"/>
          </p:cNvPicPr>
          <p:nvPr/>
        </p:nvPicPr>
        <p:blipFill>
          <a:blip r:embed="rId2"/>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28533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3829" y="678373"/>
            <a:ext cx="6377940" cy="1293028"/>
          </a:xfrm>
        </p:spPr>
        <p:txBody>
          <a:bodyPr/>
          <a:lstStyle/>
          <a:p>
            <a:r>
              <a:rPr lang="en-US" b="1" dirty="0"/>
              <a:t>How do we find purpose?</a:t>
            </a:r>
          </a:p>
        </p:txBody>
      </p:sp>
      <p:sp>
        <p:nvSpPr>
          <p:cNvPr id="3" name="Content Placeholder 2"/>
          <p:cNvSpPr>
            <a:spLocks noGrp="1"/>
          </p:cNvSpPr>
          <p:nvPr>
            <p:ph sz="half" idx="1"/>
          </p:nvPr>
        </p:nvSpPr>
        <p:spPr/>
        <p:txBody>
          <a:bodyPr vert="horz" lIns="91440" tIns="45720" rIns="91440" bIns="45720" rtlCol="0" anchor="t">
            <a:normAutofit/>
          </a:bodyPr>
          <a:lstStyle/>
          <a:p>
            <a:pPr marL="457200" indent="-457200"/>
            <a:endParaRPr lang="en-US" b="1" u="sng">
              <a:cs typeface="Calibri"/>
            </a:endParaRPr>
          </a:p>
          <a:p>
            <a:pPr marL="457200" indent="-457200">
              <a:lnSpc>
                <a:spcPct val="90000"/>
              </a:lnSpc>
              <a:spcBef>
                <a:spcPct val="0"/>
              </a:spcBef>
            </a:pPr>
            <a:endParaRPr lang="en-US" sz="3300">
              <a:cs typeface="Calibri"/>
            </a:endParaRPr>
          </a:p>
          <a:p>
            <a:pPr marL="457200" indent="-457200">
              <a:lnSpc>
                <a:spcPct val="90000"/>
              </a:lnSpc>
              <a:spcBef>
                <a:spcPct val="0"/>
              </a:spcBef>
            </a:pPr>
            <a:endParaRPr lang="en-US">
              <a:cs typeface="Calibri"/>
            </a:endParaRPr>
          </a:p>
          <a:p>
            <a:pPr marL="0" indent="0">
              <a:lnSpc>
                <a:spcPct val="90000"/>
              </a:lnSpc>
              <a:spcBef>
                <a:spcPct val="0"/>
              </a:spcBef>
            </a:pPr>
            <a:endParaRPr lang="en-US">
              <a:cs typeface="Calibri"/>
            </a:endParaRPr>
          </a:p>
          <a:p>
            <a:pPr marL="228600" indent="-228600">
              <a:lnSpc>
                <a:spcPct val="90000"/>
              </a:lnSpc>
              <a:spcBef>
                <a:spcPts val="1000"/>
              </a:spcBef>
            </a:pPr>
            <a:endParaRPr lang="en-US">
              <a:cs typeface="Calibri"/>
            </a:endParaRPr>
          </a:p>
          <a:p>
            <a:pPr marL="0" indent="0">
              <a:lnSpc>
                <a:spcPct val="90000"/>
              </a:lnSpc>
              <a:spcBef>
                <a:spcPts val="1000"/>
              </a:spcBef>
              <a:buNone/>
            </a:pPr>
            <a:endParaRPr lang="en-US">
              <a:cs typeface="Calibri"/>
            </a:endParaRPr>
          </a:p>
          <a:p>
            <a:endParaRPr lang="en-US" b="1" u="sng">
              <a:cs typeface="Calibri"/>
            </a:endParaRPr>
          </a:p>
          <a:p>
            <a:endParaRPr lang="en-US" b="1" u="sng">
              <a:cs typeface="Calibri"/>
            </a:endParaRPr>
          </a:p>
          <a:p>
            <a:pPr marL="0" indent="0">
              <a:buNone/>
            </a:pPr>
            <a:endParaRPr lang="en-US">
              <a:cs typeface="Calibri"/>
            </a:endParaRPr>
          </a:p>
        </p:txBody>
      </p:sp>
      <p:sp>
        <p:nvSpPr>
          <p:cNvPr id="6" name="Content Placeholder 5">
            <a:extLst>
              <a:ext uri="{FF2B5EF4-FFF2-40B4-BE49-F238E27FC236}">
                <a16:creationId xmlns:a16="http://schemas.microsoft.com/office/drawing/2014/main" id="{7672BAF1-D7C5-4031-9FEC-7F35951D4832}"/>
              </a:ext>
            </a:extLst>
          </p:cNvPr>
          <p:cNvSpPr>
            <a:spLocks noGrp="1"/>
          </p:cNvSpPr>
          <p:nvPr>
            <p:ph sz="half" idx="2"/>
          </p:nvPr>
        </p:nvSpPr>
        <p:spPr>
          <a:xfrm>
            <a:off x="4504939" y="2194559"/>
            <a:ext cx="4326830" cy="3704795"/>
          </a:xfrm>
        </p:spPr>
        <p:txBody>
          <a:bodyPr vert="horz" lIns="91440" tIns="45720" rIns="91440" bIns="45720" rtlCol="0" anchor="t">
            <a:noAutofit/>
          </a:bodyPr>
          <a:lstStyle/>
          <a:p>
            <a:pPr marL="0" indent="0" algn="r">
              <a:buNone/>
            </a:pPr>
            <a:r>
              <a:rPr lang="en-US" sz="3200" dirty="0">
                <a:cs typeface="Calibri"/>
              </a:rPr>
              <a:t>Get up and get out, experience as many new things as possible until you find something that is important to </a:t>
            </a:r>
            <a:r>
              <a:rPr lang="en-US" sz="3200" b="1" u="sng" dirty="0">
                <a:cs typeface="Calibri"/>
              </a:rPr>
              <a:t>you.</a:t>
            </a:r>
            <a:endParaRPr lang="en-US" sz="3200" dirty="0"/>
          </a:p>
        </p:txBody>
      </p:sp>
      <p:pic>
        <p:nvPicPr>
          <p:cNvPr id="5" name="Picture 8" descr="A close up of text on a black background&#10;&#10;Description generated with very high confidence">
            <a:extLst>
              <a:ext uri="{FF2B5EF4-FFF2-40B4-BE49-F238E27FC236}">
                <a16:creationId xmlns:a16="http://schemas.microsoft.com/office/drawing/2014/main" id="{41A23AA3-66E2-4E63-A996-26C019539CAE}"/>
              </a:ext>
            </a:extLst>
          </p:cNvPr>
          <p:cNvPicPr>
            <a:picLocks noChangeAspect="1"/>
          </p:cNvPicPr>
          <p:nvPr/>
        </p:nvPicPr>
        <p:blipFill>
          <a:blip r:embed="rId3"/>
          <a:stretch>
            <a:fillRect/>
          </a:stretch>
        </p:blipFill>
        <p:spPr>
          <a:xfrm>
            <a:off x="290802" y="1324887"/>
            <a:ext cx="3720759" cy="5007556"/>
          </a:xfrm>
          <a:prstGeom prst="rect">
            <a:avLst/>
          </a:prstGeom>
        </p:spPr>
      </p:pic>
      <p:pic>
        <p:nvPicPr>
          <p:cNvPr id="7" name="Picture 6">
            <a:extLst>
              <a:ext uri="{FF2B5EF4-FFF2-40B4-BE49-F238E27FC236}">
                <a16:creationId xmlns:a16="http://schemas.microsoft.com/office/drawing/2014/main" id="{C7BCB959-5DEE-BB4E-99E1-FBE6946772B9}"/>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3751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Finding purpose can be tough</a:t>
            </a:r>
          </a:p>
        </p:txBody>
      </p:sp>
      <p:sp>
        <p:nvSpPr>
          <p:cNvPr id="3" name="Content Placeholder 2"/>
          <p:cNvSpPr>
            <a:spLocks noGrp="1"/>
          </p:cNvSpPr>
          <p:nvPr>
            <p:ph sz="half" idx="1"/>
          </p:nvPr>
        </p:nvSpPr>
        <p:spPr/>
        <p:txBody>
          <a:bodyPr vert="horz" lIns="91440" tIns="45720" rIns="91440" bIns="45720" rtlCol="0" anchor="t">
            <a:normAutofit/>
          </a:bodyPr>
          <a:lstStyle/>
          <a:p>
            <a:endParaRPr lang="en-US">
              <a:cs typeface="Calibri"/>
            </a:endParaRPr>
          </a:p>
          <a:p>
            <a:pPr marL="228600" indent="-228600">
              <a:lnSpc>
                <a:spcPct val="90000"/>
              </a:lnSpc>
              <a:spcBef>
                <a:spcPts val="1000"/>
              </a:spcBef>
            </a:pPr>
            <a:endParaRPr lang="en-US">
              <a:cs typeface="Calibri"/>
            </a:endParaRPr>
          </a:p>
          <a:p>
            <a:pPr marL="228600" indent="-228600">
              <a:lnSpc>
                <a:spcPct val="90000"/>
              </a:lnSpc>
              <a:spcBef>
                <a:spcPts val="1000"/>
              </a:spcBef>
            </a:pPr>
            <a:endParaRPr lang="en-US">
              <a:cs typeface="Calibri"/>
            </a:endParaRPr>
          </a:p>
          <a:p>
            <a:pPr marL="685800" lvl="1" indent="-228600">
              <a:lnSpc>
                <a:spcPct val="90000"/>
              </a:lnSpc>
              <a:spcBef>
                <a:spcPts val="500"/>
              </a:spcBef>
            </a:pPr>
            <a:endParaRPr lang="en-US">
              <a:cs typeface="Calibri"/>
            </a:endParaRPr>
          </a:p>
          <a:p>
            <a:endParaRPr lang="en-US">
              <a:cs typeface="Calibri"/>
            </a:endParaRPr>
          </a:p>
        </p:txBody>
      </p:sp>
      <p:sp>
        <p:nvSpPr>
          <p:cNvPr id="6" name="Content Placeholder 5">
            <a:extLst>
              <a:ext uri="{FF2B5EF4-FFF2-40B4-BE49-F238E27FC236}">
                <a16:creationId xmlns:a16="http://schemas.microsoft.com/office/drawing/2014/main" id="{8D5AB520-D35B-4CC7-B744-42083AE84669}"/>
              </a:ext>
            </a:extLst>
          </p:cNvPr>
          <p:cNvSpPr>
            <a:spLocks noGrp="1"/>
          </p:cNvSpPr>
          <p:nvPr>
            <p:ph sz="half" idx="2"/>
          </p:nvPr>
        </p:nvSpPr>
        <p:spPr>
          <a:xfrm>
            <a:off x="4642098" y="2194560"/>
            <a:ext cx="4044701" cy="4069080"/>
          </a:xfrm>
        </p:spPr>
        <p:txBody>
          <a:bodyPr vert="horz" lIns="91440" tIns="45720" rIns="91440" bIns="45720" rtlCol="0" anchor="t">
            <a:normAutofit/>
          </a:bodyPr>
          <a:lstStyle/>
          <a:p>
            <a:pPr marL="0" indent="0">
              <a:buNone/>
            </a:pPr>
            <a:r>
              <a:rPr lang="en-US" sz="3600" dirty="0">
                <a:cs typeface="Calibri"/>
              </a:rPr>
              <a:t>Let's be honest, life is not always fun and games and the road gets rough, even when we are at our best. </a:t>
            </a:r>
            <a:endParaRPr lang="en-US" sz="3600" dirty="0"/>
          </a:p>
        </p:txBody>
      </p:sp>
      <p:pic>
        <p:nvPicPr>
          <p:cNvPr id="4" name="Picture 4">
            <a:extLst>
              <a:ext uri="{FF2B5EF4-FFF2-40B4-BE49-F238E27FC236}">
                <a16:creationId xmlns:a16="http://schemas.microsoft.com/office/drawing/2014/main" id="{06F6333A-D34F-4206-AB1A-1E9CD52E4D12}"/>
              </a:ext>
            </a:extLst>
          </p:cNvPr>
          <p:cNvPicPr>
            <a:picLocks noChangeAspect="1"/>
          </p:cNvPicPr>
          <p:nvPr/>
        </p:nvPicPr>
        <p:blipFill>
          <a:blip r:embed="rId3"/>
          <a:stretch>
            <a:fillRect/>
          </a:stretch>
        </p:blipFill>
        <p:spPr>
          <a:xfrm>
            <a:off x="457200" y="1820532"/>
            <a:ext cx="3445415" cy="4443108"/>
          </a:xfrm>
          <a:prstGeom prst="rect">
            <a:avLst/>
          </a:prstGeom>
        </p:spPr>
      </p:pic>
      <p:pic>
        <p:nvPicPr>
          <p:cNvPr id="7" name="Picture 6">
            <a:extLst>
              <a:ext uri="{FF2B5EF4-FFF2-40B4-BE49-F238E27FC236}">
                <a16:creationId xmlns:a16="http://schemas.microsoft.com/office/drawing/2014/main" id="{77CE4457-9B86-CB43-BA5C-9E2100DDAB43}"/>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79491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Failure IS NOT A </a:t>
            </a:r>
            <a:br>
              <a:rPr lang="en-US" b="1" dirty="0"/>
            </a:br>
            <a:r>
              <a:rPr lang="en-US" b="1" dirty="0"/>
              <a:t>dirty word</a:t>
            </a:r>
          </a:p>
        </p:txBody>
      </p:sp>
      <p:sp>
        <p:nvSpPr>
          <p:cNvPr id="3" name="Content Placeholder 2"/>
          <p:cNvSpPr>
            <a:spLocks noGrp="1"/>
          </p:cNvSpPr>
          <p:nvPr>
            <p:ph sz="half" idx="1"/>
          </p:nvPr>
        </p:nvSpPr>
        <p:spPr/>
        <p:txBody>
          <a:bodyPr vert="horz" lIns="91440" tIns="45720" rIns="91440" bIns="45720" rtlCol="0" anchor="t">
            <a:normAutofit/>
          </a:bodyPr>
          <a:lstStyle/>
          <a:p>
            <a:pPr marL="0" indent="0">
              <a:lnSpc>
                <a:spcPct val="90000"/>
              </a:lnSpc>
              <a:spcBef>
                <a:spcPts val="1000"/>
              </a:spcBef>
              <a:buNone/>
            </a:pPr>
            <a:endParaRPr lang="en-US" dirty="0">
              <a:cs typeface="Calibri"/>
            </a:endParaRPr>
          </a:p>
          <a:p>
            <a:pPr marL="228600" indent="-228600">
              <a:lnSpc>
                <a:spcPct val="90000"/>
              </a:lnSpc>
              <a:spcBef>
                <a:spcPts val="1000"/>
              </a:spcBef>
            </a:pPr>
            <a:endParaRPr lang="en-US" dirty="0">
              <a:cs typeface="Calibri"/>
            </a:endParaRPr>
          </a:p>
          <a:p>
            <a:pPr marL="228600" indent="-228600">
              <a:lnSpc>
                <a:spcPct val="90000"/>
              </a:lnSpc>
              <a:spcBef>
                <a:spcPts val="1000"/>
              </a:spcBef>
            </a:pPr>
            <a:endParaRPr lang="en-US" dirty="0">
              <a:cs typeface="Calibri"/>
            </a:endParaRPr>
          </a:p>
          <a:p>
            <a:pPr marL="0" indent="0">
              <a:buNone/>
            </a:pPr>
            <a:endParaRPr lang="en-US" dirty="0">
              <a:cs typeface="Calibri"/>
            </a:endParaRPr>
          </a:p>
        </p:txBody>
      </p:sp>
      <p:sp>
        <p:nvSpPr>
          <p:cNvPr id="12" name="Content Placeholder 11">
            <a:extLst>
              <a:ext uri="{FF2B5EF4-FFF2-40B4-BE49-F238E27FC236}">
                <a16:creationId xmlns:a16="http://schemas.microsoft.com/office/drawing/2014/main" id="{207BF982-070F-4B1F-9C5F-60ECEEFE60E8}"/>
              </a:ext>
            </a:extLst>
          </p:cNvPr>
          <p:cNvSpPr>
            <a:spLocks noGrp="1"/>
          </p:cNvSpPr>
          <p:nvPr>
            <p:ph sz="half" idx="2"/>
          </p:nvPr>
        </p:nvSpPr>
        <p:spPr>
          <a:xfrm>
            <a:off x="3982065" y="2194560"/>
            <a:ext cx="4567573" cy="1293028"/>
          </a:xfrm>
        </p:spPr>
        <p:txBody>
          <a:bodyPr vert="horz" lIns="91440" tIns="45720" rIns="91440" bIns="45720" rtlCol="0" anchor="t">
            <a:noAutofit/>
          </a:bodyPr>
          <a:lstStyle/>
          <a:p>
            <a:pPr marL="0" indent="0" algn="r">
              <a:buNone/>
            </a:pPr>
            <a:r>
              <a:rPr lang="en-US" sz="5400" dirty="0">
                <a:cs typeface="Calibri"/>
              </a:rPr>
              <a:t>Failure is success that has not </a:t>
            </a:r>
          </a:p>
          <a:p>
            <a:pPr marL="0" indent="0" algn="r">
              <a:buNone/>
            </a:pPr>
            <a:r>
              <a:rPr lang="en-US" sz="5400" dirty="0">
                <a:cs typeface="Calibri"/>
              </a:rPr>
              <a:t>happened yet</a:t>
            </a:r>
            <a:endParaRPr lang="en-US" sz="5400" dirty="0"/>
          </a:p>
        </p:txBody>
      </p:sp>
      <p:sp>
        <p:nvSpPr>
          <p:cNvPr id="6" name="TextBox 5">
            <a:extLst>
              <a:ext uri="{FF2B5EF4-FFF2-40B4-BE49-F238E27FC236}">
                <a16:creationId xmlns:a16="http://schemas.microsoft.com/office/drawing/2014/main" id="{FA79CF48-BBCB-4499-93F4-EBF228634816}"/>
              </a:ext>
            </a:extLst>
          </p:cNvPr>
          <p:cNvSpPr txBox="1"/>
          <p:nvPr/>
        </p:nvSpPr>
        <p:spPr>
          <a:xfrm>
            <a:off x="598251" y="5679467"/>
            <a:ext cx="2743200" cy="317500"/>
          </a:xfrm>
          <a:prstGeom prst="rect">
            <a:avLst/>
          </a:prstGeom>
        </p:spPr>
        <p:txBody>
          <a:bodyPr anchor="t">
            <a:normAutofit fontScale="92500" lnSpcReduction="20000"/>
          </a:bodyPr>
          <a:lstStyle/>
          <a:p>
            <a:endParaRPr lang="en-US">
              <a:cs typeface="Calibri"/>
            </a:endParaRPr>
          </a:p>
        </p:txBody>
      </p:sp>
      <p:pic>
        <p:nvPicPr>
          <p:cNvPr id="8" name="Picture 8">
            <a:extLst>
              <a:ext uri="{FF2B5EF4-FFF2-40B4-BE49-F238E27FC236}">
                <a16:creationId xmlns:a16="http://schemas.microsoft.com/office/drawing/2014/main" id="{3F5FC87C-6E6E-4DE9-9291-A0148DBA821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5158" y="1610910"/>
            <a:ext cx="3393083" cy="4435092"/>
          </a:xfrm>
          <a:prstGeom prst="rect">
            <a:avLst/>
          </a:prstGeom>
        </p:spPr>
      </p:pic>
      <p:sp>
        <p:nvSpPr>
          <p:cNvPr id="10" name="TextBox 9">
            <a:extLst>
              <a:ext uri="{FF2B5EF4-FFF2-40B4-BE49-F238E27FC236}">
                <a16:creationId xmlns:a16="http://schemas.microsoft.com/office/drawing/2014/main" id="{2E8AF6EC-62DB-4AF7-B067-D7DBB957D596}"/>
              </a:ext>
            </a:extLst>
          </p:cNvPr>
          <p:cNvSpPr txBox="1"/>
          <p:nvPr/>
        </p:nvSpPr>
        <p:spPr>
          <a:xfrm>
            <a:off x="3733800" y="4524375"/>
            <a:ext cx="1676400" cy="317500"/>
          </a:xfrm>
          <a:prstGeom prst="rect">
            <a:avLst/>
          </a:prstGeom>
        </p:spPr>
        <p:txBody>
          <a:bodyPr anchor="t">
            <a:normAutofit fontScale="92500" lnSpcReduction="20000"/>
          </a:bodyPr>
          <a:lstStyle/>
          <a:p>
            <a:endParaRPr lang="en-US">
              <a:cs typeface="Calibri"/>
            </a:endParaRPr>
          </a:p>
        </p:txBody>
      </p:sp>
      <p:pic>
        <p:nvPicPr>
          <p:cNvPr id="9" name="Picture 8">
            <a:extLst>
              <a:ext uri="{FF2B5EF4-FFF2-40B4-BE49-F238E27FC236}">
                <a16:creationId xmlns:a16="http://schemas.microsoft.com/office/drawing/2014/main" id="{BD81D53C-07D2-BE41-86CA-146D1AD6F56D}"/>
              </a:ext>
            </a:extLst>
          </p:cNvPr>
          <p:cNvPicPr>
            <a:picLocks noChangeAspect="1"/>
          </p:cNvPicPr>
          <p:nvPr/>
        </p:nvPicPr>
        <p:blipFill>
          <a:blip r:embed="rId5"/>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44020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screenshot of a cell phone&#10;&#10;Description generated with high confidence">
            <a:extLst>
              <a:ext uri="{FF2B5EF4-FFF2-40B4-BE49-F238E27FC236}">
                <a16:creationId xmlns:a16="http://schemas.microsoft.com/office/drawing/2014/main" id="{CBF6464D-71F2-40D4-BC9A-2285907C5609}"/>
              </a:ext>
            </a:extLst>
          </p:cNvPr>
          <p:cNvPicPr>
            <a:picLocks noChangeAspect="1"/>
          </p:cNvPicPr>
          <p:nvPr/>
        </p:nvPicPr>
        <p:blipFill rotWithShape="1">
          <a:blip r:embed="rId2"/>
          <a:srcRect/>
          <a:stretch/>
        </p:blipFill>
        <p:spPr>
          <a:xfrm>
            <a:off x="20" y="10"/>
            <a:ext cx="9143980" cy="6857990"/>
          </a:xfrm>
          <a:prstGeom prst="rect">
            <a:avLst/>
          </a:prstGeom>
        </p:spPr>
      </p:pic>
      <p:pic>
        <p:nvPicPr>
          <p:cNvPr id="3" name="Picture 2">
            <a:extLst>
              <a:ext uri="{FF2B5EF4-FFF2-40B4-BE49-F238E27FC236}">
                <a16:creationId xmlns:a16="http://schemas.microsoft.com/office/drawing/2014/main" id="{C8CA6D2E-DDDF-5C47-A7E1-09BC30EB9A89}"/>
              </a:ext>
            </a:extLst>
          </p:cNvPr>
          <p:cNvPicPr>
            <a:picLocks noChangeAspect="1"/>
          </p:cNvPicPr>
          <p:nvPr/>
        </p:nvPicPr>
        <p:blipFill>
          <a:blip r:embed="rId3"/>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79109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30FD700-069E-45B7-99EE-9FD40B196D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22"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0"/>
            <a:ext cx="3477006" cy="1441450"/>
          </a:xfrm>
          <a:prstGeom prst="rect">
            <a:avLst/>
          </a:prstGeom>
        </p:spPr>
      </p:pic>
      <p:pic>
        <p:nvPicPr>
          <p:cNvPr id="28" name="Picture 27">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975"/>
          <a:stretch/>
        </p:blipFill>
        <p:spPr>
          <a:xfrm>
            <a:off x="0" y="4375150"/>
            <a:ext cx="3477006" cy="2482850"/>
          </a:xfrm>
          <a:prstGeom prst="rect">
            <a:avLst/>
          </a:prstGeom>
        </p:spPr>
      </p:pic>
      <p:sp>
        <p:nvSpPr>
          <p:cNvPr id="2" name="Title 1">
            <a:extLst>
              <a:ext uri="{FF2B5EF4-FFF2-40B4-BE49-F238E27FC236}">
                <a16:creationId xmlns:a16="http://schemas.microsoft.com/office/drawing/2014/main" id="{E49B8BD5-D3E5-42F8-B59A-828EE5FD117B}"/>
              </a:ext>
            </a:extLst>
          </p:cNvPr>
          <p:cNvSpPr>
            <a:spLocks noGrp="1"/>
          </p:cNvSpPr>
          <p:nvPr>
            <p:ph type="title"/>
          </p:nvPr>
        </p:nvSpPr>
        <p:spPr>
          <a:xfrm>
            <a:off x="514350" y="1066163"/>
            <a:ext cx="2480058" cy="5148371"/>
          </a:xfrm>
        </p:spPr>
        <p:txBody>
          <a:bodyPr vert="horz" lIns="91440" tIns="45720" rIns="91440" bIns="45720" rtlCol="0" anchor="ctr">
            <a:normAutofit/>
          </a:bodyPr>
          <a:lstStyle/>
          <a:p>
            <a:r>
              <a:rPr lang="en-US">
                <a:solidFill>
                  <a:schemeClr val="bg1"/>
                </a:solidFill>
              </a:rPr>
              <a:t>How to foster purpose</a:t>
            </a:r>
          </a:p>
        </p:txBody>
      </p:sp>
      <p:pic>
        <p:nvPicPr>
          <p:cNvPr id="7" name="Picture 6">
            <a:extLst>
              <a:ext uri="{FF2B5EF4-FFF2-40B4-BE49-F238E27FC236}">
                <a16:creationId xmlns:a16="http://schemas.microsoft.com/office/drawing/2014/main" id="{9D1E6FDF-AC37-B049-B31B-271D88732979}"/>
              </a:ext>
            </a:extLst>
          </p:cNvPr>
          <p:cNvPicPr>
            <a:picLocks noChangeAspect="1"/>
          </p:cNvPicPr>
          <p:nvPr/>
        </p:nvPicPr>
        <p:blipFill>
          <a:blip r:embed="rId5"/>
          <a:stretch>
            <a:fillRect/>
          </a:stretch>
        </p:blipFill>
        <p:spPr>
          <a:xfrm>
            <a:off x="8409715" y="6145498"/>
            <a:ext cx="497020" cy="586804"/>
          </a:xfrm>
          <a:prstGeom prst="rect">
            <a:avLst/>
          </a:prstGeom>
        </p:spPr>
      </p:pic>
      <p:graphicFrame>
        <p:nvGraphicFramePr>
          <p:cNvPr id="6" name="Content Placeholder 3">
            <a:extLst>
              <a:ext uri="{FF2B5EF4-FFF2-40B4-BE49-F238E27FC236}">
                <a16:creationId xmlns:a16="http://schemas.microsoft.com/office/drawing/2014/main" id="{1311FB29-C0ED-436E-B06D-751922D53F0D}"/>
              </a:ext>
            </a:extLst>
          </p:cNvPr>
          <p:cNvGraphicFramePr>
            <a:graphicFrameLocks noGrp="1"/>
          </p:cNvGraphicFramePr>
          <p:nvPr>
            <p:ph sz="half" idx="1"/>
            <p:extLst>
              <p:ext uri="{D42A27DB-BD31-4B8C-83A1-F6EECF244321}">
                <p14:modId xmlns:p14="http://schemas.microsoft.com/office/powerpoint/2010/main" val="1547995760"/>
              </p:ext>
            </p:extLst>
          </p:nvPr>
        </p:nvGraphicFramePr>
        <p:xfrm>
          <a:off x="3959604" y="746125"/>
          <a:ext cx="4717669" cy="54477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724351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C4C138-BBE2-4601-9B27-F6960A44C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1">
            <a:extLst>
              <a:ext uri="{FF2B5EF4-FFF2-40B4-BE49-F238E27FC236}">
                <a16:creationId xmlns:a16="http://schemas.microsoft.com/office/drawing/2014/main" id="{F6555DCA-BE6B-44B7-A0E9-3DF12F93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481" y="562356"/>
            <a:ext cx="8305038" cy="5733288"/>
          </a:xfrm>
          <a:prstGeom prst="roundRect">
            <a:avLst>
              <a:gd name="adj" fmla="val 3242"/>
            </a:avLst>
          </a:prstGeom>
          <a:solidFill>
            <a:srgbClr val="FFFFFF"/>
          </a:solidFill>
          <a:ln w="317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1">
            <a:extLst>
              <a:ext uri="{FF2B5EF4-FFF2-40B4-BE49-F238E27FC236}">
                <a16:creationId xmlns:a16="http://schemas.microsoft.com/office/drawing/2014/main" id="{7907E280-0DE1-4EDB-A8C9-5C995CAC3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52" y="643464"/>
            <a:ext cx="8178896"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sign&#10;&#10;Description generated with high confidence">
            <a:extLst>
              <a:ext uri="{FF2B5EF4-FFF2-40B4-BE49-F238E27FC236}">
                <a16:creationId xmlns:a16="http://schemas.microsoft.com/office/drawing/2014/main" id="{E1CDCFD3-ABDA-4C6E-B879-E33BA23FC3DA}"/>
              </a:ext>
            </a:extLst>
          </p:cNvPr>
          <p:cNvPicPr>
            <a:picLocks noChangeAspect="1"/>
          </p:cNvPicPr>
          <p:nvPr/>
        </p:nvPicPr>
        <p:blipFill>
          <a:blip r:embed="rId2"/>
          <a:stretch>
            <a:fillRect/>
          </a:stretch>
        </p:blipFill>
        <p:spPr>
          <a:xfrm>
            <a:off x="652653" y="891619"/>
            <a:ext cx="7838694" cy="5074761"/>
          </a:xfrm>
          <a:prstGeom prst="rect">
            <a:avLst/>
          </a:prstGeom>
          <a:ln w="31750" cap="sq">
            <a:noFill/>
            <a:miter lim="800000"/>
          </a:ln>
        </p:spPr>
      </p:pic>
      <p:pic>
        <p:nvPicPr>
          <p:cNvPr id="6" name="Picture 5">
            <a:extLst>
              <a:ext uri="{FF2B5EF4-FFF2-40B4-BE49-F238E27FC236}">
                <a16:creationId xmlns:a16="http://schemas.microsoft.com/office/drawing/2014/main" id="{C12203D4-F634-3342-9907-8B8710873A41}"/>
              </a:ext>
            </a:extLst>
          </p:cNvPr>
          <p:cNvPicPr>
            <a:picLocks noChangeAspect="1"/>
          </p:cNvPicPr>
          <p:nvPr/>
        </p:nvPicPr>
        <p:blipFill>
          <a:blip r:embed="rId3"/>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1135680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8" name="Rectangle 17">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0" name="Picture 19">
            <a:extLst>
              <a:ext uri="{FF2B5EF4-FFF2-40B4-BE49-F238E27FC236}">
                <a16:creationId xmlns:a16="http://schemas.microsoft.com/office/drawing/2014/main" id="{32162F0F-A9B7-409A-AD12-ADD441861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697" r="55278"/>
          <a:stretch/>
        </p:blipFill>
        <p:spPr>
          <a:xfrm>
            <a:off x="0" y="4375150"/>
            <a:ext cx="3477006" cy="2482850"/>
          </a:xfrm>
          <a:prstGeom prst="rect">
            <a:avLst/>
          </a:prstGeom>
        </p:spPr>
      </p:pic>
      <p:sp>
        <p:nvSpPr>
          <p:cNvPr id="2" name="Title 1"/>
          <p:cNvSpPr>
            <a:spLocks noGrp="1"/>
          </p:cNvSpPr>
          <p:nvPr>
            <p:ph type="title"/>
          </p:nvPr>
        </p:nvSpPr>
        <p:spPr>
          <a:xfrm>
            <a:off x="482599" y="804334"/>
            <a:ext cx="2603500" cy="5249333"/>
          </a:xfrm>
        </p:spPr>
        <p:txBody>
          <a:bodyPr>
            <a:normAutofit/>
          </a:bodyPr>
          <a:lstStyle/>
          <a:p>
            <a:r>
              <a:rPr lang="en-US" b="1" dirty="0">
                <a:solidFill>
                  <a:srgbClr val="FFFFFF"/>
                </a:solidFill>
              </a:rPr>
              <a:t>Bounce</a:t>
            </a:r>
            <a:r>
              <a:rPr lang="en-US" dirty="0">
                <a:solidFill>
                  <a:srgbClr val="FFFFFF"/>
                </a:solidFill>
              </a:rPr>
              <a:t> </a:t>
            </a:r>
            <a:r>
              <a:rPr lang="en-US" b="1" dirty="0">
                <a:solidFill>
                  <a:srgbClr val="FFFFFF"/>
                </a:solidFill>
              </a:rPr>
              <a:t>Back</a:t>
            </a:r>
            <a:br>
              <a:rPr lang="en-US" b="1" dirty="0">
                <a:solidFill>
                  <a:srgbClr val="FFFFFF"/>
                </a:solidFill>
              </a:rPr>
            </a:br>
            <a:r>
              <a:rPr lang="en-US" b="1" dirty="0">
                <a:solidFill>
                  <a:srgbClr val="FFFFFF"/>
                </a:solidFill>
              </a:rPr>
              <a:t>project Tools</a:t>
            </a:r>
          </a:p>
        </p:txBody>
      </p:sp>
      <p:sp>
        <p:nvSpPr>
          <p:cNvPr id="3" name="Content Placeholder 2"/>
          <p:cNvSpPr>
            <a:spLocks noGrp="1"/>
          </p:cNvSpPr>
          <p:nvPr>
            <p:ph idx="1"/>
          </p:nvPr>
        </p:nvSpPr>
        <p:spPr>
          <a:xfrm>
            <a:off x="3926041" y="804334"/>
            <a:ext cx="4703608" cy="5249333"/>
          </a:xfrm>
        </p:spPr>
        <p:txBody>
          <a:bodyPr anchor="ctr">
            <a:normAutofit/>
          </a:bodyPr>
          <a:lstStyle/>
          <a:p>
            <a:pPr marL="0" indent="0">
              <a:buNone/>
            </a:pPr>
            <a:r>
              <a:rPr lang="en-US">
                <a:solidFill>
                  <a:schemeClr val="tx2"/>
                </a:solidFill>
              </a:rPr>
              <a:t>Purpose: to expand resilience by retraining our mind to focus on the positive, increase the feelings of well-being and decrease the feelings of depression</a:t>
            </a:r>
          </a:p>
          <a:p>
            <a:pPr>
              <a:buFontTx/>
              <a:buChar char="-"/>
            </a:pPr>
            <a:r>
              <a:rPr lang="en-US">
                <a:solidFill>
                  <a:schemeClr val="tx2"/>
                </a:solidFill>
              </a:rPr>
              <a:t>Random Acts of Kindness</a:t>
            </a:r>
          </a:p>
          <a:p>
            <a:pPr>
              <a:buFontTx/>
              <a:buChar char="-"/>
            </a:pPr>
            <a:r>
              <a:rPr lang="en-US">
                <a:solidFill>
                  <a:schemeClr val="tx2"/>
                </a:solidFill>
              </a:rPr>
              <a:t>Three Good Things</a:t>
            </a:r>
          </a:p>
          <a:p>
            <a:pPr>
              <a:buFontTx/>
              <a:buChar char="-"/>
            </a:pPr>
            <a:r>
              <a:rPr lang="en-US">
                <a:solidFill>
                  <a:schemeClr val="tx2"/>
                </a:solidFill>
              </a:rPr>
              <a:t>Gratitude </a:t>
            </a:r>
          </a:p>
          <a:p>
            <a:pPr>
              <a:buFontTx/>
              <a:buChar char="-"/>
            </a:pPr>
            <a:r>
              <a:rPr lang="en-US">
                <a:solidFill>
                  <a:schemeClr val="tx2"/>
                </a:solidFill>
              </a:rPr>
              <a:t>Social Connections</a:t>
            </a:r>
          </a:p>
          <a:p>
            <a:pPr>
              <a:buFontTx/>
              <a:buChar char="-"/>
            </a:pPr>
            <a:r>
              <a:rPr lang="en-US">
                <a:solidFill>
                  <a:schemeClr val="tx2"/>
                </a:solidFill>
              </a:rPr>
              <a:t>Mindfulness and Self-Care</a:t>
            </a:r>
          </a:p>
          <a:p>
            <a:pPr>
              <a:buFontTx/>
              <a:buChar char="-"/>
            </a:pPr>
            <a:r>
              <a:rPr lang="en-US">
                <a:solidFill>
                  <a:schemeClr val="tx2"/>
                </a:solidFill>
              </a:rPr>
              <a:t>Purpose</a:t>
            </a:r>
          </a:p>
        </p:txBody>
      </p:sp>
      <p:pic>
        <p:nvPicPr>
          <p:cNvPr id="4" name="Picture 3">
            <a:extLst>
              <a:ext uri="{FF2B5EF4-FFF2-40B4-BE49-F238E27FC236}">
                <a16:creationId xmlns:a16="http://schemas.microsoft.com/office/drawing/2014/main" id="{AF32E95A-E2A2-134B-9350-72120B817FF1}"/>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8813759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C724D9CA-5D08-46CB-9F14-68F419C9D255}"/>
              </a:ext>
            </a:extLst>
          </p:cNvPr>
          <p:cNvPicPr>
            <a:picLocks noGrp="1" noChangeAspect="1"/>
          </p:cNvPicPr>
          <p:nvPr>
            <p:ph sz="half" idx="1"/>
          </p:nvPr>
        </p:nvPicPr>
        <p:blipFill>
          <a:blip r:embed="rId2"/>
          <a:stretch>
            <a:fillRect/>
          </a:stretch>
        </p:blipFill>
        <p:spPr>
          <a:xfrm>
            <a:off x="343639" y="1720255"/>
            <a:ext cx="4298298" cy="3580418"/>
          </a:xfrm>
          <a:prstGeom prst="rect">
            <a:avLst/>
          </a:prstGeom>
        </p:spPr>
      </p:pic>
      <p:sp>
        <p:nvSpPr>
          <p:cNvPr id="4" name="Content Placeholder 3">
            <a:extLst>
              <a:ext uri="{FF2B5EF4-FFF2-40B4-BE49-F238E27FC236}">
                <a16:creationId xmlns:a16="http://schemas.microsoft.com/office/drawing/2014/main" id="{3AF4B956-A30E-4E60-9F66-F7189A09CD57}"/>
              </a:ext>
            </a:extLst>
          </p:cNvPr>
          <p:cNvSpPr>
            <a:spLocks noGrp="1"/>
          </p:cNvSpPr>
          <p:nvPr>
            <p:ph sz="half" idx="2"/>
          </p:nvPr>
        </p:nvSpPr>
        <p:spPr>
          <a:xfrm>
            <a:off x="4892821" y="1874279"/>
            <a:ext cx="3907540" cy="3106113"/>
          </a:xfrm>
        </p:spPr>
        <p:txBody>
          <a:bodyPr vert="horz" lIns="91440" tIns="45720" rIns="91440" bIns="45720" rtlCol="0" anchor="t">
            <a:normAutofit/>
          </a:bodyPr>
          <a:lstStyle/>
          <a:p>
            <a:pPr marL="0" indent="0" algn="ctr">
              <a:buNone/>
            </a:pPr>
            <a:r>
              <a:rPr lang="en-US" sz="3200" i="1" dirty="0">
                <a:latin typeface="+mj-lt"/>
                <a:cs typeface="MV Boli"/>
              </a:rPr>
              <a:t>Tell me, what it is you plan to do with your one wild and precious life? </a:t>
            </a:r>
            <a:endParaRPr lang="en-US" sz="3200" dirty="0">
              <a:latin typeface="+mj-lt"/>
              <a:cs typeface="MV Boli"/>
            </a:endParaRPr>
          </a:p>
          <a:p>
            <a:pPr marL="0" indent="0">
              <a:buNone/>
            </a:pPr>
            <a:endParaRPr lang="en-US" i="1" dirty="0">
              <a:cs typeface="Calibri"/>
            </a:endParaRPr>
          </a:p>
          <a:p>
            <a:pPr marL="0" indent="0" algn="r">
              <a:buNone/>
            </a:pPr>
            <a:r>
              <a:rPr lang="en-US" i="1" dirty="0">
                <a:cs typeface="Calibri"/>
              </a:rPr>
              <a:t>Mary Oliver </a:t>
            </a:r>
            <a:endParaRPr lang="en-US" dirty="0">
              <a:cs typeface="Calibri"/>
            </a:endParaRPr>
          </a:p>
          <a:p>
            <a:endParaRPr lang="en-US" dirty="0">
              <a:cs typeface="Calibri"/>
            </a:endParaRPr>
          </a:p>
        </p:txBody>
      </p:sp>
      <p:pic>
        <p:nvPicPr>
          <p:cNvPr id="6" name="Picture 5">
            <a:extLst>
              <a:ext uri="{FF2B5EF4-FFF2-40B4-BE49-F238E27FC236}">
                <a16:creationId xmlns:a16="http://schemas.microsoft.com/office/drawing/2014/main" id="{A5B9CDA3-3356-504C-BAFF-98DCBDBEDBF3}"/>
              </a:ext>
            </a:extLst>
          </p:cNvPr>
          <p:cNvPicPr>
            <a:picLocks noChangeAspect="1"/>
          </p:cNvPicPr>
          <p:nvPr/>
        </p:nvPicPr>
        <p:blipFill>
          <a:blip r:embed="rId3"/>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68415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6" name="Picture 25">
            <a:extLst>
              <a:ext uri="{FF2B5EF4-FFF2-40B4-BE49-F238E27FC236}">
                <a16:creationId xmlns:a16="http://schemas.microsoft.com/office/drawing/2014/main" id="{32162F0F-A9B7-409A-AD12-ADD441861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697" r="55278"/>
          <a:stretch/>
        </p:blipFill>
        <p:spPr>
          <a:xfrm>
            <a:off x="0" y="4375150"/>
            <a:ext cx="3477006" cy="2482850"/>
          </a:xfrm>
          <a:prstGeom prst="rect">
            <a:avLst/>
          </a:prstGeom>
        </p:spPr>
      </p:pic>
      <p:sp>
        <p:nvSpPr>
          <p:cNvPr id="2" name="Title 1">
            <a:extLst>
              <a:ext uri="{FF2B5EF4-FFF2-40B4-BE49-F238E27FC236}">
                <a16:creationId xmlns:a16="http://schemas.microsoft.com/office/drawing/2014/main" id="{9C1D2C65-C3FE-4D3E-90ED-4BDDC5F49905}"/>
              </a:ext>
            </a:extLst>
          </p:cNvPr>
          <p:cNvSpPr>
            <a:spLocks noGrp="1"/>
          </p:cNvSpPr>
          <p:nvPr>
            <p:ph type="title"/>
          </p:nvPr>
        </p:nvSpPr>
        <p:spPr>
          <a:xfrm>
            <a:off x="482599" y="804334"/>
            <a:ext cx="2603500" cy="5249333"/>
          </a:xfrm>
        </p:spPr>
        <p:txBody>
          <a:bodyPr>
            <a:normAutofit/>
          </a:bodyPr>
          <a:lstStyle/>
          <a:p>
            <a:r>
              <a:rPr lang="en-US" sz="3100">
                <a:solidFill>
                  <a:srgbClr val="FFFFFF"/>
                </a:solidFill>
              </a:rPr>
              <a:t>Free resources</a:t>
            </a:r>
          </a:p>
        </p:txBody>
      </p:sp>
      <p:sp>
        <p:nvSpPr>
          <p:cNvPr id="3" name="Content Placeholder 2">
            <a:extLst>
              <a:ext uri="{FF2B5EF4-FFF2-40B4-BE49-F238E27FC236}">
                <a16:creationId xmlns:a16="http://schemas.microsoft.com/office/drawing/2014/main" id="{08E121B0-973E-4D39-AFD7-DE706D33503D}"/>
              </a:ext>
            </a:extLst>
          </p:cNvPr>
          <p:cNvSpPr>
            <a:spLocks noGrp="1"/>
          </p:cNvSpPr>
          <p:nvPr>
            <p:ph idx="1"/>
          </p:nvPr>
        </p:nvSpPr>
        <p:spPr>
          <a:xfrm>
            <a:off x="3568698" y="804334"/>
            <a:ext cx="5338037" cy="5249333"/>
          </a:xfrm>
        </p:spPr>
        <p:txBody>
          <a:bodyPr vert="horz" lIns="91440" tIns="45720" rIns="91440" bIns="45720" rtlCol="0" anchor="ctr">
            <a:normAutofit/>
          </a:bodyPr>
          <a:lstStyle/>
          <a:p>
            <a:pPr marL="0" indent="0">
              <a:buNone/>
            </a:pPr>
            <a:r>
              <a:rPr lang="en-US" sz="2000" dirty="0">
                <a:solidFill>
                  <a:schemeClr val="tx2"/>
                </a:solidFill>
                <a:cs typeface="Calibri"/>
              </a:rPr>
              <a:t>Multiple intelligence and types: </a:t>
            </a:r>
            <a:r>
              <a:rPr lang="en-US" sz="2000" dirty="0" err="1">
                <a:solidFill>
                  <a:schemeClr val="tx2"/>
                </a:solidFill>
                <a:cs typeface="Calibri"/>
              </a:rPr>
              <a:t>htp</a:t>
            </a:r>
            <a:r>
              <a:rPr lang="en-US" sz="2000" dirty="0">
                <a:solidFill>
                  <a:schemeClr val="tx2"/>
                </a:solidFill>
                <a:cs typeface="Calibri"/>
              </a:rPr>
              <a:t>://</a:t>
            </a:r>
            <a:r>
              <a:rPr lang="en-US" sz="2000" dirty="0" err="1">
                <a:solidFill>
                  <a:schemeClr val="tx2"/>
                </a:solidFill>
                <a:cs typeface="Calibri"/>
              </a:rPr>
              <a:t>literacyworks.org</a:t>
            </a:r>
            <a:r>
              <a:rPr lang="en-US" sz="2000" dirty="0">
                <a:solidFill>
                  <a:schemeClr val="tx2"/>
                </a:solidFill>
                <a:cs typeface="Calibri"/>
              </a:rPr>
              <a:t>/mi/assessment/</a:t>
            </a:r>
            <a:r>
              <a:rPr lang="en-US" sz="2000" dirty="0" err="1">
                <a:solidFill>
                  <a:schemeClr val="tx2"/>
                </a:solidFill>
                <a:cs typeface="Calibri"/>
              </a:rPr>
              <a:t>findyourstrengths.html</a:t>
            </a:r>
            <a:endParaRPr lang="en-US" sz="2000" dirty="0">
              <a:solidFill>
                <a:schemeClr val="tx2"/>
              </a:solidFill>
            </a:endParaRPr>
          </a:p>
          <a:p>
            <a:pPr marL="0" indent="0">
              <a:buNone/>
            </a:pPr>
            <a:r>
              <a:rPr lang="en-US" sz="2000" dirty="0">
                <a:solidFill>
                  <a:schemeClr val="tx2"/>
                </a:solidFill>
                <a:cs typeface="Calibri"/>
              </a:rPr>
              <a:t>•45 questions</a:t>
            </a:r>
          </a:p>
          <a:p>
            <a:pPr marL="0" indent="0">
              <a:buNone/>
            </a:pPr>
            <a:endParaRPr lang="en-US" sz="2000" dirty="0">
              <a:solidFill>
                <a:schemeClr val="tx2"/>
              </a:solidFill>
              <a:cs typeface="Calibri"/>
            </a:endParaRPr>
          </a:p>
          <a:p>
            <a:pPr marL="0" indent="0">
              <a:buNone/>
            </a:pPr>
            <a:r>
              <a:rPr lang="en-US" sz="2000" dirty="0">
                <a:solidFill>
                  <a:schemeClr val="tx2"/>
                </a:solidFill>
                <a:cs typeface="Calibri"/>
              </a:rPr>
              <a:t>Inventory of strengths: </a:t>
            </a:r>
            <a:r>
              <a:rPr lang="en-US" sz="2000" dirty="0" err="1">
                <a:solidFill>
                  <a:schemeClr val="tx2"/>
                </a:solidFill>
                <a:cs typeface="Calibri"/>
              </a:rPr>
              <a:t>htp</a:t>
            </a:r>
            <a:r>
              <a:rPr lang="en-US" sz="2000" dirty="0">
                <a:solidFill>
                  <a:schemeClr val="tx2"/>
                </a:solidFill>
                <a:cs typeface="Calibri"/>
              </a:rPr>
              <a:t>://</a:t>
            </a:r>
            <a:r>
              <a:rPr lang="en-US" sz="2000" dirty="0" err="1">
                <a:solidFill>
                  <a:schemeClr val="tx2"/>
                </a:solidFill>
                <a:cs typeface="Calibri"/>
              </a:rPr>
              <a:t>www.viacharacter.org</a:t>
            </a:r>
            <a:r>
              <a:rPr lang="en-US" sz="2000" dirty="0">
                <a:solidFill>
                  <a:schemeClr val="tx2"/>
                </a:solidFill>
                <a:cs typeface="Calibri"/>
              </a:rPr>
              <a:t>/</a:t>
            </a:r>
            <a:r>
              <a:rPr lang="en-US" sz="2000" dirty="0" err="1">
                <a:solidFill>
                  <a:schemeClr val="tx2"/>
                </a:solidFill>
                <a:cs typeface="Calibri"/>
              </a:rPr>
              <a:t>VIASurvey</a:t>
            </a:r>
            <a:r>
              <a:rPr lang="en-US" sz="2000" dirty="0">
                <a:solidFill>
                  <a:schemeClr val="tx2"/>
                </a:solidFill>
                <a:cs typeface="Calibri"/>
              </a:rPr>
              <a:t>/tabid/55/</a:t>
            </a:r>
            <a:r>
              <a:rPr lang="en-US" sz="2000" dirty="0" err="1">
                <a:solidFill>
                  <a:schemeClr val="tx2"/>
                </a:solidFill>
                <a:cs typeface="Calibri"/>
              </a:rPr>
              <a:t>Default.aspx</a:t>
            </a:r>
            <a:endParaRPr lang="en-US" sz="2000" dirty="0">
              <a:solidFill>
                <a:schemeClr val="tx2"/>
              </a:solidFill>
              <a:cs typeface="Calibri"/>
            </a:endParaRPr>
          </a:p>
          <a:p>
            <a:pPr marL="0" indent="0">
              <a:buNone/>
            </a:pPr>
            <a:r>
              <a:rPr lang="en-US" sz="2000" dirty="0">
                <a:solidFill>
                  <a:schemeClr val="tx2"/>
                </a:solidFill>
                <a:cs typeface="Calibri"/>
              </a:rPr>
              <a:t>•120 questions</a:t>
            </a:r>
          </a:p>
          <a:p>
            <a:pPr marL="0" indent="0">
              <a:buNone/>
            </a:pPr>
            <a:endParaRPr lang="en-US" sz="2000" dirty="0">
              <a:solidFill>
                <a:schemeClr val="tx2"/>
              </a:solidFill>
              <a:cs typeface="Calibri"/>
            </a:endParaRPr>
          </a:p>
          <a:p>
            <a:pPr marL="0" indent="0">
              <a:buNone/>
            </a:pPr>
            <a:r>
              <a:rPr lang="en-US" sz="2000" dirty="0">
                <a:solidFill>
                  <a:schemeClr val="tx2"/>
                </a:solidFill>
                <a:cs typeface="Calibri"/>
                <a:hlinkClick r:id="rId3">
                  <a:extLst>
                    <a:ext uri="{A12FA001-AC4F-418D-AE19-62706E023703}">
                      <ahyp:hlinkClr xmlns:ahyp="http://schemas.microsoft.com/office/drawing/2018/hyperlinkcolor" val="tx"/>
                    </a:ext>
                  </a:extLst>
                </a:hlinkClick>
              </a:rPr>
              <a:t>https://www.fosterpurpose.org/new-page</a:t>
            </a:r>
          </a:p>
          <a:p>
            <a:pPr marL="0" indent="0">
              <a:buNone/>
            </a:pPr>
            <a:endParaRPr lang="en-US" sz="2000" dirty="0">
              <a:solidFill>
                <a:schemeClr val="tx2"/>
              </a:solidFill>
              <a:cs typeface="Calibri"/>
            </a:endParaRPr>
          </a:p>
          <a:p>
            <a:pPr marL="0" indent="0">
              <a:buNone/>
            </a:pPr>
            <a:r>
              <a:rPr lang="en-US" sz="2000" dirty="0">
                <a:solidFill>
                  <a:schemeClr val="tx2"/>
                </a:solidFill>
                <a:cs typeface="Calibri"/>
              </a:rPr>
              <a:t>(Need to start at beginning can not jump to purpose)</a:t>
            </a:r>
            <a:endParaRPr lang="en-US" sz="2000" dirty="0">
              <a:solidFill>
                <a:schemeClr val="tx2"/>
              </a:solidFill>
            </a:endParaRPr>
          </a:p>
          <a:p>
            <a:endParaRPr lang="en-US" sz="2000" dirty="0">
              <a:solidFill>
                <a:schemeClr val="tx2"/>
              </a:solidFill>
              <a:cs typeface="Calibri"/>
            </a:endParaRPr>
          </a:p>
        </p:txBody>
      </p:sp>
      <p:pic>
        <p:nvPicPr>
          <p:cNvPr id="6" name="Picture 5">
            <a:extLst>
              <a:ext uri="{FF2B5EF4-FFF2-40B4-BE49-F238E27FC236}">
                <a16:creationId xmlns:a16="http://schemas.microsoft.com/office/drawing/2014/main" id="{00ABDD9F-5793-FB4E-8642-5F2106AD0458}"/>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3669906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7" name="Rectangle 16">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9" name="Picture 18">
            <a:extLst>
              <a:ext uri="{FF2B5EF4-FFF2-40B4-BE49-F238E27FC236}">
                <a16:creationId xmlns:a16="http://schemas.microsoft.com/office/drawing/2014/main" id="{D2B93162-635C-46F5-97EC-E98C1659F1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4375150"/>
            <a:ext cx="3477006" cy="2482850"/>
          </a:xfrm>
          <a:prstGeom prst="rect">
            <a:avLst/>
          </a:prstGeom>
        </p:spPr>
      </p:pic>
      <p:sp>
        <p:nvSpPr>
          <p:cNvPr id="2" name="Title 1">
            <a:extLst>
              <a:ext uri="{FF2B5EF4-FFF2-40B4-BE49-F238E27FC236}">
                <a16:creationId xmlns:a16="http://schemas.microsoft.com/office/drawing/2014/main" id="{351E2F89-CA62-420C-9E71-8F3DA11804CA}"/>
              </a:ext>
            </a:extLst>
          </p:cNvPr>
          <p:cNvSpPr>
            <a:spLocks noGrp="1"/>
          </p:cNvSpPr>
          <p:nvPr>
            <p:ph type="title"/>
          </p:nvPr>
        </p:nvSpPr>
        <p:spPr>
          <a:xfrm>
            <a:off x="499441" y="987287"/>
            <a:ext cx="2661202" cy="4697896"/>
          </a:xfrm>
        </p:spPr>
        <p:txBody>
          <a:bodyPr>
            <a:normAutofit/>
          </a:bodyPr>
          <a:lstStyle/>
          <a:p>
            <a:r>
              <a:rPr lang="en-US" sz="3100"/>
              <a:t>Reference</a:t>
            </a:r>
          </a:p>
        </p:txBody>
      </p:sp>
      <p:sp>
        <p:nvSpPr>
          <p:cNvPr id="3" name="Content Placeholder 2">
            <a:extLst>
              <a:ext uri="{FF2B5EF4-FFF2-40B4-BE49-F238E27FC236}">
                <a16:creationId xmlns:a16="http://schemas.microsoft.com/office/drawing/2014/main" id="{B6F74EAA-CE96-4D11-99DD-8736AB0AEB52}"/>
              </a:ext>
            </a:extLst>
          </p:cNvPr>
          <p:cNvSpPr>
            <a:spLocks noGrp="1"/>
          </p:cNvSpPr>
          <p:nvPr>
            <p:ph idx="1"/>
          </p:nvPr>
        </p:nvSpPr>
        <p:spPr>
          <a:xfrm>
            <a:off x="3793367" y="235975"/>
            <a:ext cx="5232645" cy="6164826"/>
          </a:xfrm>
        </p:spPr>
        <p:txBody>
          <a:bodyPr vert="horz" lIns="91440" tIns="45720" rIns="91440" bIns="45720" rtlCol="0" anchor="ctr">
            <a:normAutofit/>
          </a:bodyPr>
          <a:lstStyle/>
          <a:p>
            <a:pPr>
              <a:spcBef>
                <a:spcPts val="1000"/>
              </a:spcBef>
            </a:pPr>
            <a:r>
              <a:rPr lang="en-US" sz="1000" dirty="0">
                <a:cs typeface="Calibri"/>
              </a:rPr>
              <a:t>Andrews, L. W. (2017). How a sense of purpose in life improves your health. </a:t>
            </a:r>
            <a:r>
              <a:rPr lang="en-US" sz="1000" i="1" dirty="0">
                <a:cs typeface="Calibri"/>
              </a:rPr>
              <a:t>Psychology Today</a:t>
            </a:r>
            <a:r>
              <a:rPr lang="en-US" sz="1000" dirty="0">
                <a:cs typeface="Calibri"/>
              </a:rPr>
              <a:t>. Retrieved from </a:t>
            </a:r>
            <a:r>
              <a:rPr lang="en-US" sz="1000" dirty="0" err="1">
                <a:cs typeface="Calibri"/>
              </a:rPr>
              <a:t>psychologytoday.com</a:t>
            </a:r>
            <a:endParaRPr lang="en-US" sz="1000" dirty="0">
              <a:cs typeface="Calibri"/>
            </a:endParaRPr>
          </a:p>
          <a:p>
            <a:pPr>
              <a:spcBef>
                <a:spcPts val="1000"/>
              </a:spcBef>
            </a:pPr>
            <a:r>
              <a:rPr lang="en-US" sz="1000" dirty="0">
                <a:cs typeface="Calibri"/>
              </a:rPr>
              <a:t>Bounce Back project. (n.d.). </a:t>
            </a:r>
            <a:r>
              <a:rPr lang="en-US" sz="1000" dirty="0" err="1">
                <a:cs typeface="Calibri"/>
              </a:rPr>
              <a:t>bouncebackproject.org</a:t>
            </a:r>
            <a:endParaRPr lang="en-US" sz="1000" dirty="0">
              <a:cs typeface="Calibri"/>
            </a:endParaRPr>
          </a:p>
          <a:p>
            <a:pPr>
              <a:spcBef>
                <a:spcPts val="1000"/>
              </a:spcBef>
            </a:pPr>
            <a:r>
              <a:rPr lang="en-US" sz="1000" dirty="0" err="1">
                <a:cs typeface="Calibri"/>
              </a:rPr>
              <a:t>Bronk</a:t>
            </a:r>
            <a:r>
              <a:rPr lang="en-US" sz="1000" dirty="0">
                <a:cs typeface="Calibri"/>
              </a:rPr>
              <a:t>, K. (2017). Cultivating a purpose in life among youth. Retrieved from </a:t>
            </a:r>
            <a:r>
              <a:rPr lang="en-US" sz="1000" dirty="0">
                <a:cs typeface="Calibri"/>
                <a:hlinkClick r:id="rId3">
                  <a:extLst>
                    <a:ext uri="{A12FA001-AC4F-418D-AE19-62706E023703}">
                      <ahyp:hlinkClr xmlns:ahyp="http://schemas.microsoft.com/office/drawing/2018/hyperlinkcolor" val="tx"/>
                    </a:ext>
                  </a:extLst>
                </a:hlinkClick>
              </a:rPr>
              <a:t>https://youthspecialties.com/blog/cultivating-purpose-life-among-youth/</a:t>
            </a:r>
            <a:endParaRPr lang="en-US" sz="1000" dirty="0">
              <a:cs typeface="Calibri"/>
            </a:endParaRPr>
          </a:p>
          <a:p>
            <a:pPr>
              <a:spcBef>
                <a:spcPts val="1000"/>
              </a:spcBef>
            </a:pPr>
            <a:r>
              <a:rPr lang="en-US" sz="1000" dirty="0">
                <a:cs typeface="Calibri"/>
              </a:rPr>
              <a:t>Cook-Deegan, P. (2016). Seven ways to help high schoolers find purpose. Retrieved form </a:t>
            </a:r>
            <a:r>
              <a:rPr lang="en-US" sz="1000" dirty="0">
                <a:cs typeface="Calibri"/>
                <a:hlinkClick r:id="rId4">
                  <a:extLst>
                    <a:ext uri="{A12FA001-AC4F-418D-AE19-62706E023703}">
                      <ahyp:hlinkClr xmlns:ahyp="http://schemas.microsoft.com/office/drawing/2018/hyperlinkcolor" val="tx"/>
                    </a:ext>
                  </a:extLst>
                </a:hlinkClick>
              </a:rPr>
              <a:t>https://greatergood.berkeley.edu/article/item/seven_ways_to_help_high_schoolers_find_purpose</a:t>
            </a:r>
            <a:endParaRPr lang="en-US" sz="1000" dirty="0">
              <a:cs typeface="Calibri"/>
            </a:endParaRPr>
          </a:p>
          <a:p>
            <a:pPr>
              <a:spcBef>
                <a:spcPts val="1000"/>
              </a:spcBef>
            </a:pPr>
            <a:r>
              <a:rPr lang="en-US" sz="1000" dirty="0">
                <a:cs typeface="Calibri"/>
              </a:rPr>
              <a:t>Fostering purpose project. (n.d.). Retrieved from </a:t>
            </a:r>
            <a:r>
              <a:rPr lang="en-US" sz="1000" dirty="0">
                <a:cs typeface="Calibri"/>
                <a:hlinkClick r:id="rId5">
                  <a:extLst>
                    <a:ext uri="{A12FA001-AC4F-418D-AE19-62706E023703}">
                      <ahyp:hlinkClr xmlns:ahyp="http://schemas.microsoft.com/office/drawing/2018/hyperlinkcolor" val="tx"/>
                    </a:ext>
                  </a:extLst>
                </a:hlinkClick>
              </a:rPr>
              <a:t>https://www.fosterpurpose.org/about/</a:t>
            </a:r>
            <a:endParaRPr lang="en-US" sz="1000" dirty="0">
              <a:cs typeface="Calibri"/>
            </a:endParaRPr>
          </a:p>
          <a:p>
            <a:pPr>
              <a:spcBef>
                <a:spcPts val="1000"/>
              </a:spcBef>
            </a:pPr>
            <a:r>
              <a:rPr lang="en-US" sz="1000" dirty="0">
                <a:cs typeface="Calibri"/>
              </a:rPr>
              <a:t>Manson, M. (2014). 7 strange questions that help you find your life's purpose. Retrieved from </a:t>
            </a:r>
            <a:r>
              <a:rPr lang="en-US" sz="1000" dirty="0">
                <a:cs typeface="Calibri"/>
                <a:hlinkClick r:id="rId6">
                  <a:extLst>
                    <a:ext uri="{A12FA001-AC4F-418D-AE19-62706E023703}">
                      <ahyp:hlinkClr xmlns:ahyp="http://schemas.microsoft.com/office/drawing/2018/hyperlinkcolor" val="tx"/>
                    </a:ext>
                  </a:extLst>
                </a:hlinkClick>
              </a:rPr>
              <a:t>https://markmanson.net/life-purpose</a:t>
            </a:r>
            <a:endParaRPr lang="en-US" sz="1000" dirty="0">
              <a:cs typeface="Calibri"/>
            </a:endParaRPr>
          </a:p>
          <a:p>
            <a:pPr>
              <a:spcBef>
                <a:spcPts val="1000"/>
              </a:spcBef>
            </a:pPr>
            <a:r>
              <a:rPr lang="en-US" sz="1000" dirty="0">
                <a:cs typeface="Calibri"/>
              </a:rPr>
              <a:t>National Association of County and City Health Officials. (2015). </a:t>
            </a:r>
            <a:r>
              <a:rPr lang="en-US" sz="1000" i="1" dirty="0">
                <a:cs typeface="Calibri"/>
              </a:rPr>
              <a:t>Mobilizing for action through planning and partnerships (MAPP) users handbook</a:t>
            </a:r>
            <a:r>
              <a:rPr lang="en-US" sz="1000" dirty="0">
                <a:cs typeface="Calibri"/>
              </a:rPr>
              <a:t>. Washington, DC: National Association of County and City Health Officials.</a:t>
            </a:r>
          </a:p>
          <a:p>
            <a:pPr>
              <a:spcBef>
                <a:spcPts val="1000"/>
              </a:spcBef>
            </a:pPr>
            <a:r>
              <a:rPr lang="en-US" sz="1000" dirty="0">
                <a:cs typeface="Calibri"/>
              </a:rPr>
              <a:t>NRSG 820 syllabus. (2018). In C. </a:t>
            </a:r>
            <a:r>
              <a:rPr lang="en-US" sz="1000" dirty="0" err="1">
                <a:cs typeface="Calibri"/>
              </a:rPr>
              <a:t>Sortedahl</a:t>
            </a:r>
            <a:r>
              <a:rPr lang="en-US" sz="1000" dirty="0">
                <a:cs typeface="Calibri"/>
              </a:rPr>
              <a:t>, &amp; D. Hofmann (Comp.), </a:t>
            </a:r>
            <a:r>
              <a:rPr lang="en-US" sz="1000" i="1" dirty="0">
                <a:cs typeface="Calibri"/>
              </a:rPr>
              <a:t>NRSG 820 DNP seminar and practicum 1 </a:t>
            </a:r>
            <a:r>
              <a:rPr lang="en-US" sz="1000" dirty="0">
                <a:cs typeface="Calibri"/>
              </a:rPr>
              <a:t>(pp. 1-26). </a:t>
            </a:r>
            <a:r>
              <a:rPr lang="en-US" sz="1000" dirty="0" err="1">
                <a:cs typeface="Calibri"/>
              </a:rPr>
              <a:t>Eau</a:t>
            </a:r>
            <a:r>
              <a:rPr lang="en-US" sz="1000" dirty="0">
                <a:cs typeface="Calibri"/>
              </a:rPr>
              <a:t> Claire: University of Wisconsin.</a:t>
            </a:r>
          </a:p>
          <a:p>
            <a:pPr>
              <a:spcBef>
                <a:spcPts val="1000"/>
              </a:spcBef>
            </a:pPr>
            <a:r>
              <a:rPr lang="en-US" sz="1000" dirty="0">
                <a:cs typeface="Calibri"/>
              </a:rPr>
              <a:t>Taylor, S. (2016). A model of purpose: From survival to transpersonal purpose. </a:t>
            </a:r>
            <a:r>
              <a:rPr lang="en-US" sz="1000" i="1" dirty="0">
                <a:cs typeface="Calibri"/>
              </a:rPr>
              <a:t>Transpersonal Psychology Review</a:t>
            </a:r>
            <a:r>
              <a:rPr lang="en-US" sz="1000" dirty="0">
                <a:cs typeface="Calibri"/>
              </a:rPr>
              <a:t>, </a:t>
            </a:r>
            <a:r>
              <a:rPr lang="en-US" sz="1000" i="1" dirty="0">
                <a:cs typeface="Calibri"/>
              </a:rPr>
              <a:t>18</a:t>
            </a:r>
            <a:r>
              <a:rPr lang="en-US" sz="1000" dirty="0">
                <a:cs typeface="Calibri"/>
              </a:rPr>
              <a:t>(1). Retrieved from </a:t>
            </a:r>
            <a:r>
              <a:rPr lang="en-US" sz="1000" dirty="0">
                <a:cs typeface="Calibri"/>
                <a:hlinkClick r:id="rId7">
                  <a:extLst>
                    <a:ext uri="{A12FA001-AC4F-418D-AE19-62706E023703}">
                      <ahyp:hlinkClr xmlns:ahyp="http://schemas.microsoft.com/office/drawing/2018/hyperlinkcolor" val="tx"/>
                    </a:ext>
                  </a:extLst>
                </a:hlinkClick>
              </a:rPr>
              <a:t>www.bps.org.uk/publications/transpersonal-psychology-review</a:t>
            </a:r>
            <a:endParaRPr lang="en-US" sz="1000" dirty="0">
              <a:cs typeface="Calibri"/>
            </a:endParaRPr>
          </a:p>
          <a:p>
            <a:pPr>
              <a:spcBef>
                <a:spcPts val="1000"/>
              </a:spcBef>
            </a:pPr>
            <a:r>
              <a:rPr lang="en-US" sz="1000" dirty="0">
                <a:cs typeface="Calibri"/>
              </a:rPr>
              <a:t>White, K. W. (2017). Emerging roles for the DNP. In M. E. </a:t>
            </a:r>
            <a:r>
              <a:rPr lang="en-US" sz="1000" dirty="0" err="1">
                <a:cs typeface="Calibri"/>
              </a:rPr>
              <a:t>Zaccagnini</a:t>
            </a:r>
            <a:r>
              <a:rPr lang="en-US" sz="1000" dirty="0">
                <a:cs typeface="Calibri"/>
              </a:rPr>
              <a:t> &amp; K. W. White (Eds.), </a:t>
            </a:r>
            <a:r>
              <a:rPr lang="en-US" sz="1000" i="1" dirty="0">
                <a:cs typeface="Calibri"/>
              </a:rPr>
              <a:t>The Doctor of Nursing Practice Essentials</a:t>
            </a:r>
            <a:r>
              <a:rPr lang="en-US" sz="1000" dirty="0">
                <a:cs typeface="Calibri"/>
              </a:rPr>
              <a:t> (3 ed., pp. 375-397). Burlington, MA: Jones &amp; Bartlett Learning.</a:t>
            </a:r>
          </a:p>
          <a:p>
            <a:pPr>
              <a:spcBef>
                <a:spcPts val="1000"/>
              </a:spcBef>
            </a:pPr>
            <a:r>
              <a:rPr lang="en-US" sz="1000" dirty="0">
                <a:cs typeface="Calibri"/>
              </a:rPr>
              <a:t>Whitlock, J. (n.d.). Cultivating a sense of purpose </a:t>
            </a:r>
            <a:r>
              <a:rPr lang="en-US" sz="1000" dirty="0" err="1">
                <a:cs typeface="Calibri"/>
              </a:rPr>
              <a:t>inyouth</a:t>
            </a:r>
            <a:r>
              <a:rPr lang="en-US" sz="1000" dirty="0">
                <a:cs typeface="Calibri"/>
              </a:rPr>
              <a:t>. . Retrieved from </a:t>
            </a:r>
            <a:r>
              <a:rPr lang="en-US" sz="1000" dirty="0">
                <a:cs typeface="Calibri"/>
                <a:hlinkClick r:id="rId8">
                  <a:extLst>
                    <a:ext uri="{A12FA001-AC4F-418D-AE19-62706E023703}">
                      <ahyp:hlinkClr xmlns:ahyp="http://schemas.microsoft.com/office/drawing/2018/hyperlinkcolor" val="tx"/>
                    </a:ext>
                  </a:extLst>
                </a:hlinkClick>
              </a:rPr>
              <a:t>http://www.actforyouth.net/resources/pd/pd14-purpose.pdf</a:t>
            </a:r>
            <a:endParaRPr lang="en-US" sz="1000" dirty="0">
              <a:cs typeface="Calibri"/>
            </a:endParaRPr>
          </a:p>
          <a:p>
            <a:pPr>
              <a:spcBef>
                <a:spcPts val="1000"/>
              </a:spcBef>
            </a:pPr>
            <a:r>
              <a:rPr lang="en-US" sz="1000" dirty="0">
                <a:cs typeface="Calibri"/>
              </a:rPr>
              <a:t>Wright County Community Action. (2018). </a:t>
            </a:r>
            <a:r>
              <a:rPr lang="en-US" sz="1000" i="1" dirty="0">
                <a:cs typeface="Calibri"/>
              </a:rPr>
              <a:t>2018 Community needs assessment</a:t>
            </a:r>
            <a:r>
              <a:rPr lang="en-US" sz="1000" dirty="0">
                <a:cs typeface="Calibri"/>
              </a:rPr>
              <a:t> [Brief]. : Wright County Community Action.</a:t>
            </a:r>
          </a:p>
          <a:p>
            <a:pPr>
              <a:spcBef>
                <a:spcPts val="1000"/>
              </a:spcBef>
            </a:pPr>
            <a:r>
              <a:rPr lang="en-US" sz="1000" dirty="0" err="1">
                <a:cs typeface="Calibri"/>
              </a:rPr>
              <a:t>Zaccagnini</a:t>
            </a:r>
            <a:r>
              <a:rPr lang="en-US" sz="1000" dirty="0">
                <a:cs typeface="Calibri"/>
              </a:rPr>
              <a:t>, M. E., &amp; White, K. W. (Eds.). (2017). </a:t>
            </a:r>
            <a:r>
              <a:rPr lang="en-US" sz="1000" i="1" dirty="0">
                <a:cs typeface="Calibri"/>
              </a:rPr>
              <a:t>The doctor of nursing practice essentials: A new model for advanced practice nursing</a:t>
            </a:r>
            <a:r>
              <a:rPr lang="en-US" sz="1000" dirty="0">
                <a:cs typeface="Calibri"/>
              </a:rPr>
              <a:t> (3 ed.). Burlington, MA: Jones &amp; Bartlett Learning.</a:t>
            </a:r>
            <a:endParaRPr lang="en-US" sz="1000" dirty="0"/>
          </a:p>
        </p:txBody>
      </p:sp>
      <p:pic>
        <p:nvPicPr>
          <p:cNvPr id="6" name="Picture 5">
            <a:extLst>
              <a:ext uri="{FF2B5EF4-FFF2-40B4-BE49-F238E27FC236}">
                <a16:creationId xmlns:a16="http://schemas.microsoft.com/office/drawing/2014/main" id="{3B05E6AF-4435-BA4C-83A8-6690788E8BA6}"/>
              </a:ext>
            </a:extLst>
          </p:cNvPr>
          <p:cNvPicPr>
            <a:picLocks noChangeAspect="1"/>
          </p:cNvPicPr>
          <p:nvPr/>
        </p:nvPicPr>
        <p:blipFill>
          <a:blip r:embed="rId9"/>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55770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A22DDE2-FB2D-421B-B377-F9AD495CE9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22" name="Picture 21">
            <a:extLst>
              <a:ext uri="{FF2B5EF4-FFF2-40B4-BE49-F238E27FC236}">
                <a16:creationId xmlns:a16="http://schemas.microsoft.com/office/drawing/2014/main" id="{A995140B-9736-47E4-9A7D-ABB32F3AAA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useBgFill="1">
        <p:nvSpPr>
          <p:cNvPr id="24" name="Rectangle 23">
            <a:extLst>
              <a:ext uri="{FF2B5EF4-FFF2-40B4-BE49-F238E27FC236}">
                <a16:creationId xmlns:a16="http://schemas.microsoft.com/office/drawing/2014/main" id="{9CD9ACDE-8038-488C-AB0C-5FD1A373C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79174" y="811161"/>
            <a:ext cx="5927561" cy="5235677"/>
          </a:xfrm>
        </p:spPr>
        <p:txBody>
          <a:bodyPr vert="horz" lIns="91440" tIns="45720" rIns="91440" bIns="45720" rtlCol="0" anchor="b">
            <a:normAutofit fontScale="90000"/>
          </a:bodyPr>
          <a:lstStyle/>
          <a:p>
            <a:pPr lvl="0" algn="l"/>
            <a:r>
              <a:rPr lang="en-US" sz="2700" b="1" dirty="0"/>
              <a:t>Want to Become Part </a:t>
            </a:r>
            <a:br>
              <a:rPr lang="en-US" sz="2700" b="1" dirty="0"/>
            </a:br>
            <a:r>
              <a:rPr lang="en-US" sz="2700" b="1" dirty="0"/>
              <a:t>of the Movement?</a:t>
            </a:r>
            <a:br>
              <a:rPr lang="en-US" sz="2400" dirty="0"/>
            </a:br>
            <a:br>
              <a:rPr lang="en-US" sz="2400" dirty="0"/>
            </a:br>
            <a:r>
              <a:rPr lang="en-US" sz="2400" dirty="0"/>
              <a:t>Text </a:t>
            </a:r>
            <a:r>
              <a:rPr lang="en-US" sz="2400" dirty="0" err="1"/>
              <a:t>bounceback</a:t>
            </a:r>
            <a:r>
              <a:rPr lang="en-US" sz="2400" dirty="0"/>
              <a:t> to: 833-956-0928</a:t>
            </a:r>
            <a:br>
              <a:rPr lang="en-US" sz="2400" dirty="0"/>
            </a:br>
            <a:br>
              <a:rPr lang="en-US" sz="2400" dirty="0"/>
            </a:br>
            <a:r>
              <a:rPr lang="en-US" sz="2400" dirty="0"/>
              <a:t>Like us on Facebook: </a:t>
            </a:r>
            <a:br>
              <a:rPr lang="en-US" sz="2400" dirty="0"/>
            </a:br>
            <a:r>
              <a:rPr lang="en-US" sz="2400" dirty="0"/>
              <a:t>Bounce Back Project</a:t>
            </a:r>
            <a:br>
              <a:rPr lang="en-US" sz="2400" dirty="0"/>
            </a:br>
            <a:br>
              <a:rPr lang="en-US" sz="2400" dirty="0"/>
            </a:br>
            <a:r>
              <a:rPr lang="en-US" sz="2400" dirty="0"/>
              <a:t>Check out our web pages:</a:t>
            </a:r>
            <a:br>
              <a:rPr lang="en-US" sz="2400" dirty="0"/>
            </a:br>
            <a:r>
              <a:rPr lang="en-US" sz="2400" u="sng" dirty="0">
                <a:hlinkClick r:id="rId5">
                  <a:extLst>
                    <a:ext uri="{A12FA001-AC4F-418D-AE19-62706E023703}">
                      <ahyp:hlinkClr xmlns:ahyp="http://schemas.microsoft.com/office/drawing/2018/hyperlinkcolor" val="tx"/>
                    </a:ext>
                  </a:extLst>
                </a:hlinkClick>
              </a:rPr>
              <a:t>www.bouncebackproject.org</a:t>
            </a:r>
            <a:br>
              <a:rPr lang="en-US" sz="2400" u="sng" dirty="0"/>
            </a:br>
            <a:br>
              <a:rPr lang="en-US" sz="2400" u="sng" dirty="0"/>
            </a:br>
            <a:r>
              <a:rPr lang="en-US" sz="2400" dirty="0"/>
              <a:t>Sign up for newsletter:</a:t>
            </a:r>
            <a:br>
              <a:rPr lang="en-US" sz="2400" u="sng" dirty="0"/>
            </a:br>
            <a:r>
              <a:rPr lang="en-US" sz="2400" u="sng" dirty="0"/>
              <a:t>https://</a:t>
            </a:r>
            <a:r>
              <a:rPr lang="en-US" sz="2400" u="sng" dirty="0" err="1"/>
              <a:t>bit.ly</a:t>
            </a:r>
            <a:r>
              <a:rPr lang="en-US" sz="2400" u="sng" dirty="0"/>
              <a:t>/3wVS3zo</a:t>
            </a:r>
            <a:br>
              <a:rPr lang="en-US" sz="1200" b="1" u="sng" dirty="0"/>
            </a:br>
            <a:br>
              <a:rPr lang="en-US" sz="1200" dirty="0"/>
            </a:br>
            <a:br>
              <a:rPr lang="en-US" sz="2400" u="sng" dirty="0"/>
            </a:br>
            <a:br>
              <a:rPr lang="en-US" sz="1500" dirty="0"/>
            </a:br>
            <a:endParaRPr lang="en-US" sz="1500" dirty="0"/>
          </a:p>
        </p:txBody>
      </p:sp>
      <p:sp>
        <p:nvSpPr>
          <p:cNvPr id="26" name="Rectangle 25">
            <a:extLst>
              <a:ext uri="{FF2B5EF4-FFF2-40B4-BE49-F238E27FC236}">
                <a16:creationId xmlns:a16="http://schemas.microsoft.com/office/drawing/2014/main" id="{DA6C2449-5F66-4753-AAA3-4AD81E57A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8" name="Picture 27">
            <a:extLst>
              <a:ext uri="{FF2B5EF4-FFF2-40B4-BE49-F238E27FC236}">
                <a16:creationId xmlns:a16="http://schemas.microsoft.com/office/drawing/2014/main" id="{A57D80F0-E0CE-4DCF-A32A-DB7CE73647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31" r="43746" b="531"/>
          <a:stretch/>
        </p:blipFill>
        <p:spPr>
          <a:xfrm rot="5400000" flipH="1" flipV="1">
            <a:off x="-1805274" y="2497932"/>
            <a:ext cx="6857999" cy="1862138"/>
          </a:xfrm>
          <a:prstGeom prst="rect">
            <a:avLst/>
          </a:prstGeom>
        </p:spPr>
      </p:pic>
      <p:pic>
        <p:nvPicPr>
          <p:cNvPr id="8" name="Picture 7">
            <a:extLst>
              <a:ext uri="{FF2B5EF4-FFF2-40B4-BE49-F238E27FC236}">
                <a16:creationId xmlns:a16="http://schemas.microsoft.com/office/drawing/2014/main" id="{9DE2C46D-6977-1440-853A-3CAD7369B8D0}"/>
              </a:ext>
            </a:extLst>
          </p:cNvPr>
          <p:cNvPicPr>
            <a:picLocks noChangeAspect="1"/>
          </p:cNvPicPr>
          <p:nvPr/>
        </p:nvPicPr>
        <p:blipFill>
          <a:blip r:embed="rId6"/>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7477281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1">
            <a:extLst>
              <a:ext uri="{FF2B5EF4-FFF2-40B4-BE49-F238E27FC236}">
                <a16:creationId xmlns:a16="http://schemas.microsoft.com/office/drawing/2014/main" id="{95DD5BC2-A8E7-4CAD-955A-3807355EC9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9" name="Rounded Rectangle 11">
            <a:extLst>
              <a:ext uri="{FF2B5EF4-FFF2-40B4-BE49-F238E27FC236}">
                <a16:creationId xmlns:a16="http://schemas.microsoft.com/office/drawing/2014/main" id="{2770B5F4-AED0-4A3A-859D-B6239ED38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52" y="643464"/>
            <a:ext cx="8178896"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DD27332-4CD0-734F-BC7F-A5723B65E494}"/>
              </a:ext>
            </a:extLst>
          </p:cNvPr>
          <p:cNvPicPr>
            <a:picLocks noChangeAspect="1"/>
          </p:cNvPicPr>
          <p:nvPr/>
        </p:nvPicPr>
        <p:blipFill>
          <a:blip r:embed="rId3"/>
          <a:stretch>
            <a:fillRect/>
          </a:stretch>
        </p:blipFill>
        <p:spPr>
          <a:xfrm>
            <a:off x="8406580" y="6043382"/>
            <a:ext cx="497020" cy="586804"/>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999E636D-235C-FC42-91F5-DAB4440437F5}"/>
              </a:ext>
            </a:extLst>
          </p:cNvPr>
          <p:cNvPicPr>
            <a:picLocks noChangeAspect="1"/>
          </p:cNvPicPr>
          <p:nvPr/>
        </p:nvPicPr>
        <p:blipFill>
          <a:blip r:embed="rId4"/>
          <a:stretch>
            <a:fillRect/>
          </a:stretch>
        </p:blipFill>
        <p:spPr>
          <a:xfrm>
            <a:off x="539750" y="2673350"/>
            <a:ext cx="8064500" cy="1511300"/>
          </a:xfrm>
          <a:prstGeom prst="rect">
            <a:avLst/>
          </a:prstGeom>
        </p:spPr>
      </p:pic>
    </p:spTree>
    <p:extLst>
      <p:ext uri="{BB962C8B-B14F-4D97-AF65-F5344CB8AC3E}">
        <p14:creationId xmlns:p14="http://schemas.microsoft.com/office/powerpoint/2010/main" val="421623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22DDE2-FB2D-421B-B377-F9AD495CE9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9" name="Picture 8">
            <a:extLst>
              <a:ext uri="{FF2B5EF4-FFF2-40B4-BE49-F238E27FC236}">
                <a16:creationId xmlns:a16="http://schemas.microsoft.com/office/drawing/2014/main" id="{A995140B-9736-47E4-9A7D-ABB32F3AAA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useBgFill="1">
        <p:nvSpPr>
          <p:cNvPr id="11" name="Rectangle 10">
            <a:extLst>
              <a:ext uri="{FF2B5EF4-FFF2-40B4-BE49-F238E27FC236}">
                <a16:creationId xmlns:a16="http://schemas.microsoft.com/office/drawing/2014/main" id="{C7B60046-37F0-4194-8B6E-09D98BCAC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1" y="821265"/>
            <a:ext cx="5234939" cy="5222117"/>
          </a:xfrm>
        </p:spPr>
        <p:txBody>
          <a:bodyPr vert="horz" lIns="91440" tIns="45720" rIns="91440" bIns="45720" rtlCol="0" anchor="ctr">
            <a:normAutofit/>
          </a:bodyPr>
          <a:lstStyle/>
          <a:p>
            <a:r>
              <a:rPr lang="en-US" sz="4700" b="1"/>
              <a:t>Purpose</a:t>
            </a:r>
          </a:p>
        </p:txBody>
      </p:sp>
      <p:cxnSp>
        <p:nvCxnSpPr>
          <p:cNvPr id="13" name="Straight Connector 12">
            <a:extLst>
              <a:ext uri="{FF2B5EF4-FFF2-40B4-BE49-F238E27FC236}">
                <a16:creationId xmlns:a16="http://schemas.microsoft.com/office/drawing/2014/main" id="{182B97DB-6349-4445-984C-90FE26D6D3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8718"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6E361C8-515D-A64A-A2A0-2625804E6029}"/>
              </a:ext>
            </a:extLst>
          </p:cNvPr>
          <p:cNvPicPr>
            <a:picLocks noChangeAspect="1"/>
          </p:cNvPicPr>
          <p:nvPr/>
        </p:nvPicPr>
        <p:blipFill>
          <a:blip r:embed="rId5"/>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40200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ED2C44-4F1C-45E5-9F42-22E107556994}"/>
              </a:ext>
            </a:extLst>
          </p:cNvPr>
          <p:cNvPicPr>
            <a:picLocks noChangeAspect="1"/>
          </p:cNvPicPr>
          <p:nvPr/>
        </p:nvPicPr>
        <p:blipFill rotWithShape="1">
          <a:blip r:embed="rId3">
            <a:alphaModFix amt="40000"/>
          </a:blip>
          <a:srcRect l="9747" r="1252" b="-1"/>
          <a:stretch/>
        </p:blipFill>
        <p:spPr>
          <a:xfrm>
            <a:off x="20" y="10"/>
            <a:ext cx="9143980" cy="6857990"/>
          </a:xfrm>
          <a:prstGeom prst="rect">
            <a:avLst/>
          </a:prstGeom>
        </p:spPr>
      </p:pic>
      <p:sp>
        <p:nvSpPr>
          <p:cNvPr id="2" name="Title 1"/>
          <p:cNvSpPr>
            <a:spLocks noGrp="1"/>
          </p:cNvSpPr>
          <p:nvPr>
            <p:ph type="ctrTitle"/>
          </p:nvPr>
        </p:nvSpPr>
        <p:spPr>
          <a:xfrm>
            <a:off x="3698158" y="2241319"/>
            <a:ext cx="7086600" cy="2602062"/>
          </a:xfrm>
        </p:spPr>
        <p:txBody>
          <a:bodyPr>
            <a:normAutofit/>
          </a:bodyPr>
          <a:lstStyle/>
          <a:p>
            <a:r>
              <a:rPr lang="en-US" b="1" dirty="0"/>
              <a:t>Thought</a:t>
            </a:r>
          </a:p>
        </p:txBody>
      </p:sp>
      <p:sp>
        <p:nvSpPr>
          <p:cNvPr id="3" name="Subtitle 2"/>
          <p:cNvSpPr>
            <a:spLocks noGrp="1"/>
          </p:cNvSpPr>
          <p:nvPr>
            <p:ph type="subTitle" idx="1"/>
          </p:nvPr>
        </p:nvSpPr>
        <p:spPr>
          <a:xfrm>
            <a:off x="548455" y="910500"/>
            <a:ext cx="8047089" cy="685800"/>
          </a:xfrm>
        </p:spPr>
        <p:txBody>
          <a:bodyPr vert="horz" lIns="91440" tIns="45720" rIns="91440" bIns="45720" rtlCol="0">
            <a:noAutofit/>
          </a:bodyPr>
          <a:lstStyle/>
          <a:p>
            <a:pPr>
              <a:spcBef>
                <a:spcPts val="1000"/>
              </a:spcBef>
            </a:pPr>
            <a:r>
              <a:rPr lang="en-US" sz="2600" dirty="0"/>
              <a:t>We exist here on earth for an unknown length of time. While here we do many things…some will matter, some will not, some are important, and some are not. The important ones are the ones that make us happy, give us meaning, bring a smile to our face or to the face of others. All the other stuff us just wasting time.</a:t>
            </a:r>
          </a:p>
        </p:txBody>
      </p:sp>
      <p:pic>
        <p:nvPicPr>
          <p:cNvPr id="6" name="Picture 5">
            <a:extLst>
              <a:ext uri="{FF2B5EF4-FFF2-40B4-BE49-F238E27FC236}">
                <a16:creationId xmlns:a16="http://schemas.microsoft.com/office/drawing/2014/main" id="{BEEB52E2-F93C-E047-95AB-F26C8D5C632F}"/>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72694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3158-1ADC-401C-90BB-A1B429B4D6D5}"/>
              </a:ext>
            </a:extLst>
          </p:cNvPr>
          <p:cNvSpPr>
            <a:spLocks noGrp="1"/>
          </p:cNvSpPr>
          <p:nvPr>
            <p:ph type="title"/>
          </p:nvPr>
        </p:nvSpPr>
        <p:spPr>
          <a:xfrm>
            <a:off x="2171700" y="764373"/>
            <a:ext cx="6457950" cy="1293028"/>
          </a:xfrm>
        </p:spPr>
        <p:txBody>
          <a:bodyPr>
            <a:normAutofit/>
          </a:bodyPr>
          <a:lstStyle/>
          <a:p>
            <a:r>
              <a:rPr lang="en-US" b="1"/>
              <a:t>So what is purpose?</a:t>
            </a:r>
          </a:p>
        </p:txBody>
      </p:sp>
      <p:sp>
        <p:nvSpPr>
          <p:cNvPr id="3" name="Content Placeholder 2">
            <a:extLst>
              <a:ext uri="{FF2B5EF4-FFF2-40B4-BE49-F238E27FC236}">
                <a16:creationId xmlns:a16="http://schemas.microsoft.com/office/drawing/2014/main" id="{72D937E4-8307-4C3D-9748-A723710F0605}"/>
              </a:ext>
            </a:extLst>
          </p:cNvPr>
          <p:cNvSpPr>
            <a:spLocks noGrp="1"/>
          </p:cNvSpPr>
          <p:nvPr>
            <p:ph idx="1"/>
          </p:nvPr>
        </p:nvSpPr>
        <p:spPr>
          <a:xfrm>
            <a:off x="507999" y="2194560"/>
            <a:ext cx="4362450" cy="4024125"/>
          </a:xfrm>
        </p:spPr>
        <p:txBody>
          <a:bodyPr vert="horz" lIns="91440" tIns="45720" rIns="91440" bIns="45720" rtlCol="0">
            <a:normAutofit/>
          </a:bodyPr>
          <a:lstStyle/>
          <a:p>
            <a:r>
              <a:rPr lang="en-US" dirty="0">
                <a:cs typeface="Calibri"/>
              </a:rPr>
              <a:t>Purpose in life refers to a "feeling that there is meaning in one's present and past life." </a:t>
            </a:r>
          </a:p>
          <a:p>
            <a:r>
              <a:rPr lang="en-US" dirty="0">
                <a:cs typeface="Calibri"/>
              </a:rPr>
              <a:t>Something that is instantly meaningful</a:t>
            </a:r>
          </a:p>
          <a:p>
            <a:r>
              <a:rPr lang="en-US" dirty="0">
                <a:cs typeface="Calibri"/>
              </a:rPr>
              <a:t>Something that makes you come alive</a:t>
            </a:r>
          </a:p>
        </p:txBody>
      </p:sp>
      <p:pic>
        <p:nvPicPr>
          <p:cNvPr id="5" name="Picture 2" descr="A close up of a logo&#10;&#10;Description generated with high confidence">
            <a:extLst>
              <a:ext uri="{FF2B5EF4-FFF2-40B4-BE49-F238E27FC236}">
                <a16:creationId xmlns:a16="http://schemas.microsoft.com/office/drawing/2014/main" id="{C66A0942-B544-4C61-B1C1-F15D5060C2AA}"/>
              </a:ext>
            </a:extLst>
          </p:cNvPr>
          <p:cNvPicPr>
            <a:picLocks noChangeAspect="1"/>
          </p:cNvPicPr>
          <p:nvPr/>
        </p:nvPicPr>
        <p:blipFill rotWithShape="1">
          <a:blip r:embed="rId3"/>
          <a:srcRect t="23861" b="13592"/>
          <a:stretch/>
        </p:blipFill>
        <p:spPr>
          <a:xfrm>
            <a:off x="5106015" y="2838794"/>
            <a:ext cx="3390900" cy="1592844"/>
          </a:xfrm>
          <a:prstGeom prst="rect">
            <a:avLst/>
          </a:prstGeom>
        </p:spPr>
      </p:pic>
      <p:pic>
        <p:nvPicPr>
          <p:cNvPr id="6" name="Picture 5">
            <a:extLst>
              <a:ext uri="{FF2B5EF4-FFF2-40B4-BE49-F238E27FC236}">
                <a16:creationId xmlns:a16="http://schemas.microsoft.com/office/drawing/2014/main" id="{66E672C5-7541-8646-8D26-ECE503E13BC1}"/>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67172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14" name="Rectangle 13">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4F3A7312-D97F-4C45-87CF-B7CF270337B7}"/>
              </a:ext>
            </a:extLst>
          </p:cNvPr>
          <p:cNvPicPr>
            <a:picLocks noGrp="1" noChangeAspect="1"/>
          </p:cNvPicPr>
          <p:nvPr>
            <p:ph sz="half" idx="2"/>
          </p:nvPr>
        </p:nvPicPr>
        <p:blipFill rotWithShape="1">
          <a:blip r:embed="rId4">
            <a:duotone>
              <a:prstClr val="black"/>
              <a:schemeClr val="tx2">
                <a:tint val="45000"/>
                <a:satMod val="400000"/>
              </a:schemeClr>
            </a:duotone>
            <a:alphaModFix amt="30000"/>
            <a:extLst>
              <a:ext uri="{837473B0-CC2E-450A-ABE3-18F120FF3D39}">
                <a1611:picAttrSrcUrl xmlns:a1611="http://schemas.microsoft.com/office/drawing/2016/11/main" r:id="rId5"/>
              </a:ext>
            </a:extLst>
          </a:blip>
          <a:srcRect/>
          <a:stretch/>
        </p:blipFill>
        <p:spPr>
          <a:xfrm>
            <a:off x="20" y="91105"/>
            <a:ext cx="9143980" cy="6857990"/>
          </a:xfrm>
          <a:prstGeom prst="rect">
            <a:avLst/>
          </a:prstGeom>
        </p:spPr>
      </p:pic>
      <p:pic>
        <p:nvPicPr>
          <p:cNvPr id="16" name="Picture 15">
            <a:extLst>
              <a:ext uri="{FF2B5EF4-FFF2-40B4-BE49-F238E27FC236}">
                <a16:creationId xmlns:a16="http://schemas.microsoft.com/office/drawing/2014/main" id="{6319FFD2-07B5-4029-BFB3-26FCFCC2F1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a:extLst>
              <a:ext uri="{FF2B5EF4-FFF2-40B4-BE49-F238E27FC236}">
                <a16:creationId xmlns:a16="http://schemas.microsoft.com/office/drawing/2014/main" id="{2828AB16-5E2E-4EB3-BF31-5605B1C46C40}"/>
              </a:ext>
            </a:extLst>
          </p:cNvPr>
          <p:cNvSpPr>
            <a:spLocks noGrp="1"/>
          </p:cNvSpPr>
          <p:nvPr>
            <p:ph type="title"/>
          </p:nvPr>
        </p:nvSpPr>
        <p:spPr>
          <a:xfrm>
            <a:off x="3598606" y="764373"/>
            <a:ext cx="5031044" cy="1293028"/>
          </a:xfrm>
        </p:spPr>
        <p:txBody>
          <a:bodyPr vert="horz" lIns="91440" tIns="45720" rIns="91440" bIns="45720" rtlCol="0" anchor="ctr">
            <a:normAutofit fontScale="90000"/>
          </a:bodyPr>
          <a:lstStyle/>
          <a:p>
            <a:r>
              <a:rPr lang="en-US" b="1" dirty="0"/>
              <a:t>4 key components </a:t>
            </a:r>
            <a:br>
              <a:rPr lang="en-US" b="1" dirty="0"/>
            </a:br>
            <a:r>
              <a:rPr lang="en-US" b="1" dirty="0"/>
              <a:t>to purpose</a:t>
            </a:r>
          </a:p>
        </p:txBody>
      </p:sp>
      <p:sp>
        <p:nvSpPr>
          <p:cNvPr id="3" name="Content Placeholder 2">
            <a:extLst>
              <a:ext uri="{FF2B5EF4-FFF2-40B4-BE49-F238E27FC236}">
                <a16:creationId xmlns:a16="http://schemas.microsoft.com/office/drawing/2014/main" id="{375F766C-A467-42FA-AFB4-22535F9D1AC6}"/>
              </a:ext>
            </a:extLst>
          </p:cNvPr>
          <p:cNvSpPr>
            <a:spLocks noGrp="1"/>
          </p:cNvSpPr>
          <p:nvPr>
            <p:ph sz="half" idx="1"/>
          </p:nvPr>
        </p:nvSpPr>
        <p:spPr>
          <a:xfrm>
            <a:off x="765072" y="3438356"/>
            <a:ext cx="8115300" cy="2606040"/>
          </a:xfrm>
        </p:spPr>
        <p:txBody>
          <a:bodyPr vert="horz" lIns="91440" tIns="45720" rIns="91440" bIns="45720" rtlCol="0">
            <a:normAutofit/>
          </a:bodyPr>
          <a:lstStyle/>
          <a:p>
            <a:r>
              <a:rPr lang="en-US" sz="3600" dirty="0"/>
              <a:t>Dedicated commitment</a:t>
            </a:r>
          </a:p>
          <a:p>
            <a:r>
              <a:rPr lang="en-US" sz="3600" dirty="0"/>
              <a:t>Personal meaningfulness</a:t>
            </a:r>
          </a:p>
          <a:p>
            <a:r>
              <a:rPr lang="en-US" sz="3600" dirty="0"/>
              <a:t>Goal directedness</a:t>
            </a:r>
          </a:p>
          <a:p>
            <a:r>
              <a:rPr lang="en-US" sz="3600" dirty="0"/>
              <a:t>Vision larger than oneself</a:t>
            </a:r>
          </a:p>
        </p:txBody>
      </p:sp>
      <p:sp>
        <p:nvSpPr>
          <p:cNvPr id="7" name="TextBox 6">
            <a:extLst>
              <a:ext uri="{FF2B5EF4-FFF2-40B4-BE49-F238E27FC236}">
                <a16:creationId xmlns:a16="http://schemas.microsoft.com/office/drawing/2014/main" id="{01735A1A-C6BC-4E80-9652-9BBA1631FE73}"/>
              </a:ext>
            </a:extLst>
          </p:cNvPr>
          <p:cNvSpPr txBox="1"/>
          <p:nvPr/>
        </p:nvSpPr>
        <p:spPr>
          <a:xfrm>
            <a:off x="1683186" y="5351116"/>
            <a:ext cx="5396630" cy="693280"/>
          </a:xfrm>
          <a:prstGeom prst="rect">
            <a:avLst/>
          </a:prstGeom>
        </p:spPr>
        <p:txBody>
          <a:bodyPr anchor="t">
            <a:normAutofit/>
          </a:bodyPr>
          <a:lstStyle/>
          <a:p>
            <a:endParaRPr lang="en-US" dirty="0">
              <a:cs typeface="Calibri"/>
            </a:endParaRPr>
          </a:p>
        </p:txBody>
      </p:sp>
      <p:pic>
        <p:nvPicPr>
          <p:cNvPr id="9" name="Picture 8">
            <a:extLst>
              <a:ext uri="{FF2B5EF4-FFF2-40B4-BE49-F238E27FC236}">
                <a16:creationId xmlns:a16="http://schemas.microsoft.com/office/drawing/2014/main" id="{8E85B75B-1C54-3142-BC3E-263133151CDE}"/>
              </a:ext>
            </a:extLst>
          </p:cNvPr>
          <p:cNvPicPr>
            <a:picLocks noChangeAspect="1"/>
          </p:cNvPicPr>
          <p:nvPr/>
        </p:nvPicPr>
        <p:blipFill>
          <a:blip r:embed="rId6"/>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76562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D993AC9-3A4A-4CF2-9BEF-8002E58F6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1">
            <a:extLst>
              <a:ext uri="{FF2B5EF4-FFF2-40B4-BE49-F238E27FC236}">
                <a16:creationId xmlns:a16="http://schemas.microsoft.com/office/drawing/2014/main" id="{DE4144AD-8278-4A35-8DF4-1629E2896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52" y="643464"/>
            <a:ext cx="8178896" cy="5571072"/>
          </a:xfrm>
          <a:prstGeom prst="roundRect">
            <a:avLst>
              <a:gd name="adj" fmla="val 2403"/>
            </a:avLst>
          </a:prstGeom>
          <a:solidFill>
            <a:srgbClr val="FFFFFF"/>
          </a:solidFill>
          <a:ln w="31750">
            <a:solidFill>
              <a:srgbClr val="E7453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mage result for purpose">
            <a:hlinkClick r:id="rId3" tgtFrame="&quot;_blank&quot;"/>
          </p:cNvPr>
          <p:cNvPicPr/>
          <p:nvPr/>
        </p:nvPicPr>
        <p:blipFill>
          <a:blip r:embed="rId4">
            <a:extLst>
              <a:ext uri="{28A0092B-C50C-407E-A947-70E740481C1C}">
                <a14:useLocalDpi xmlns:a14="http://schemas.microsoft.com/office/drawing/2010/main" val="0"/>
              </a:ext>
            </a:extLst>
          </a:blip>
          <a:stretch>
            <a:fillRect/>
          </a:stretch>
        </p:blipFill>
        <p:spPr bwMode="auto">
          <a:xfrm>
            <a:off x="1625893" y="873252"/>
            <a:ext cx="5892214" cy="5111496"/>
          </a:xfrm>
          <a:prstGeom prst="rect">
            <a:avLst/>
          </a:prstGeom>
          <a:noFill/>
          <a:ln w="31750" cap="sq">
            <a:noFill/>
            <a:miter lim="800000"/>
          </a:ln>
        </p:spPr>
      </p:pic>
      <p:pic>
        <p:nvPicPr>
          <p:cNvPr id="5" name="Picture 4">
            <a:extLst>
              <a:ext uri="{FF2B5EF4-FFF2-40B4-BE49-F238E27FC236}">
                <a16:creationId xmlns:a16="http://schemas.microsoft.com/office/drawing/2014/main" id="{9EA484C8-34D4-1A4E-ABD8-3DAD39E2FEB6}"/>
              </a:ext>
            </a:extLst>
          </p:cNvPr>
          <p:cNvPicPr>
            <a:picLocks noChangeAspect="1"/>
          </p:cNvPicPr>
          <p:nvPr/>
        </p:nvPicPr>
        <p:blipFill>
          <a:blip r:embed="rId5"/>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69493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14" name="Rounded Rectangle 14">
            <a:extLst>
              <a:ext uri="{FF2B5EF4-FFF2-40B4-BE49-F238E27FC236}">
                <a16:creationId xmlns:a16="http://schemas.microsoft.com/office/drawing/2014/main" id="{1FDFF85F-F105-40D5-9793-90419158C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15">
            <a:extLst>
              <a:ext uri="{FF2B5EF4-FFF2-40B4-BE49-F238E27FC236}">
                <a16:creationId xmlns:a16="http://schemas.microsoft.com/office/drawing/2014/main" id="{35AB47A4-BA8C-4250-88BD-D49C68C5F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66C8958D-EB99-414F-B735-863B67BB14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0"/>
            <a:ext cx="3477006" cy="1441450"/>
          </a:xfrm>
          <a:prstGeom prst="rect">
            <a:avLst/>
          </a:prstGeom>
        </p:spPr>
      </p:pic>
      <p:sp>
        <p:nvSpPr>
          <p:cNvPr id="2" name="Title 1">
            <a:extLst>
              <a:ext uri="{FF2B5EF4-FFF2-40B4-BE49-F238E27FC236}">
                <a16:creationId xmlns:a16="http://schemas.microsoft.com/office/drawing/2014/main" id="{D129AFB0-1C8B-4772-9283-D9CEDC91EA54}"/>
              </a:ext>
            </a:extLst>
          </p:cNvPr>
          <p:cNvSpPr>
            <a:spLocks noGrp="1"/>
          </p:cNvSpPr>
          <p:nvPr>
            <p:ph type="title"/>
          </p:nvPr>
        </p:nvSpPr>
        <p:spPr>
          <a:xfrm>
            <a:off x="355722" y="481264"/>
            <a:ext cx="2765562" cy="1920372"/>
          </a:xfrm>
        </p:spPr>
        <p:txBody>
          <a:bodyPr vert="horz" lIns="91440" tIns="45720" rIns="91440" bIns="45720" rtlCol="0" anchor="ctr">
            <a:normAutofit/>
          </a:bodyPr>
          <a:lstStyle/>
          <a:p>
            <a:pPr algn="l"/>
            <a:r>
              <a:rPr lang="en-US" sz="3100" kern="1200" cap="all" baseline="0" dirty="0">
                <a:solidFill>
                  <a:schemeClr val="bg1"/>
                </a:solidFill>
                <a:latin typeface="+mj-lt"/>
                <a:ea typeface="+mj-ea"/>
                <a:cs typeface="+mj-cs"/>
              </a:rPr>
              <a:t>Why is purpose important?</a:t>
            </a:r>
          </a:p>
        </p:txBody>
      </p:sp>
      <p:pic>
        <p:nvPicPr>
          <p:cNvPr id="20" name="Picture 19">
            <a:extLst>
              <a:ext uri="{FF2B5EF4-FFF2-40B4-BE49-F238E27FC236}">
                <a16:creationId xmlns:a16="http://schemas.microsoft.com/office/drawing/2014/main" id="{39E5F3CB-7BDD-4E64-B274-CD900F08C6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975"/>
          <a:stretch/>
        </p:blipFill>
        <p:spPr>
          <a:xfrm>
            <a:off x="0" y="4375150"/>
            <a:ext cx="3477006" cy="2482850"/>
          </a:xfrm>
          <a:prstGeom prst="rect">
            <a:avLst/>
          </a:prstGeom>
        </p:spPr>
      </p:pic>
      <p:sp>
        <p:nvSpPr>
          <p:cNvPr id="4" name="Content Placeholder 3">
            <a:extLst>
              <a:ext uri="{FF2B5EF4-FFF2-40B4-BE49-F238E27FC236}">
                <a16:creationId xmlns:a16="http://schemas.microsoft.com/office/drawing/2014/main" id="{A93A9E54-4802-4157-BA4A-4C8AD90DA6EE}"/>
              </a:ext>
            </a:extLst>
          </p:cNvPr>
          <p:cNvSpPr>
            <a:spLocks noGrp="1"/>
          </p:cNvSpPr>
          <p:nvPr>
            <p:ph sz="half" idx="1"/>
          </p:nvPr>
        </p:nvSpPr>
        <p:spPr>
          <a:xfrm>
            <a:off x="147484" y="2171270"/>
            <a:ext cx="3132428" cy="3798833"/>
          </a:xfrm>
        </p:spPr>
        <p:txBody>
          <a:bodyPr vert="horz" lIns="91440" tIns="45720" rIns="91440" bIns="45720" rtlCol="0">
            <a:noAutofit/>
          </a:bodyPr>
          <a:lstStyle/>
          <a:p>
            <a:r>
              <a:rPr lang="en-US" sz="2000" dirty="0">
                <a:solidFill>
                  <a:schemeClr val="bg1"/>
                </a:solidFill>
              </a:rPr>
              <a:t>Rates of mental illness are increasing</a:t>
            </a:r>
          </a:p>
          <a:p>
            <a:r>
              <a:rPr lang="en-US" sz="2000" dirty="0">
                <a:solidFill>
                  <a:schemeClr val="bg1"/>
                </a:solidFill>
              </a:rPr>
              <a:t>Decreased social connectedness</a:t>
            </a:r>
          </a:p>
          <a:p>
            <a:r>
              <a:rPr lang="en-US" sz="2000" dirty="0">
                <a:solidFill>
                  <a:schemeClr val="bg1"/>
                </a:solidFill>
              </a:rPr>
              <a:t>Increased perception of environmental threat</a:t>
            </a:r>
          </a:p>
          <a:p>
            <a:r>
              <a:rPr lang="en-US" sz="2000" dirty="0">
                <a:solidFill>
                  <a:schemeClr val="bg1"/>
                </a:solidFill>
              </a:rPr>
              <a:t>Increased emphasis on extrinsic rather than intrinsic rewards</a:t>
            </a:r>
          </a:p>
          <a:p>
            <a:r>
              <a:rPr lang="en-US" sz="2000" dirty="0">
                <a:solidFill>
                  <a:schemeClr val="bg1"/>
                </a:solidFill>
              </a:rPr>
              <a:t>Students are fatigued and bored</a:t>
            </a:r>
          </a:p>
        </p:txBody>
      </p:sp>
      <p:pic>
        <p:nvPicPr>
          <p:cNvPr id="7" name="Picture 7" descr="A close up of a logo&#10;&#10;Description generated with high confidence">
            <a:extLst>
              <a:ext uri="{FF2B5EF4-FFF2-40B4-BE49-F238E27FC236}">
                <a16:creationId xmlns:a16="http://schemas.microsoft.com/office/drawing/2014/main" id="{D0176795-A0DF-4DA2-808D-1F323997B51A}"/>
              </a:ext>
            </a:extLst>
          </p:cNvPr>
          <p:cNvPicPr>
            <a:picLocks noGrp="1" noChangeAspect="1"/>
          </p:cNvPicPr>
          <p:nvPr>
            <p:ph sz="half" idx="2"/>
          </p:nvPr>
        </p:nvPicPr>
        <p:blipFill>
          <a:blip r:embed="rId5">
            <a:extLst>
              <a:ext uri="{837473B0-CC2E-450A-ABE3-18F120FF3D39}">
                <a1611:picAttrSrcUrl xmlns:a1611="http://schemas.microsoft.com/office/drawing/2016/11/main" r:id="rId6"/>
              </a:ext>
            </a:extLst>
          </a:blip>
          <a:stretch>
            <a:fillRect/>
          </a:stretch>
        </p:blipFill>
        <p:spPr>
          <a:xfrm>
            <a:off x="3959606" y="2171270"/>
            <a:ext cx="4701793" cy="2515459"/>
          </a:xfrm>
          <a:prstGeom prst="rect">
            <a:avLst/>
          </a:prstGeom>
        </p:spPr>
      </p:pic>
      <p:pic>
        <p:nvPicPr>
          <p:cNvPr id="10" name="Picture 9">
            <a:extLst>
              <a:ext uri="{FF2B5EF4-FFF2-40B4-BE49-F238E27FC236}">
                <a16:creationId xmlns:a16="http://schemas.microsoft.com/office/drawing/2014/main" id="{3C917918-3297-5A49-A9C6-770E9BABD57A}"/>
              </a:ext>
            </a:extLst>
          </p:cNvPr>
          <p:cNvPicPr>
            <a:picLocks noChangeAspect="1"/>
          </p:cNvPicPr>
          <p:nvPr/>
        </p:nvPicPr>
        <p:blipFill>
          <a:blip r:embed="rId7"/>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4672199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4360</Words>
  <Application>Microsoft Office PowerPoint</Application>
  <PresentationFormat>On-screen Show (4:3)</PresentationFormat>
  <Paragraphs>303</Paragraphs>
  <Slides>34</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Century Gothic</vt:lpstr>
      <vt:lpstr>Wingdings</vt:lpstr>
      <vt:lpstr>Vapor Trail</vt:lpstr>
      <vt:lpstr>PowerPoint Presentation</vt:lpstr>
      <vt:lpstr>PowerPoint Presentation</vt:lpstr>
      <vt:lpstr>Bounce Back project Tools</vt:lpstr>
      <vt:lpstr>Purpose</vt:lpstr>
      <vt:lpstr>Thought</vt:lpstr>
      <vt:lpstr>So what is purpose?</vt:lpstr>
      <vt:lpstr>4 key components  to purpose</vt:lpstr>
      <vt:lpstr>PowerPoint Presentation</vt:lpstr>
      <vt:lpstr>Why is purpose important?</vt:lpstr>
      <vt:lpstr>Just the facts</vt:lpstr>
      <vt:lpstr>PowerPoint Presentation</vt:lpstr>
      <vt:lpstr>Positives of Purpose</vt:lpstr>
      <vt:lpstr>Research shows…</vt:lpstr>
      <vt:lpstr>Purpose Provides</vt:lpstr>
      <vt:lpstr>Purpose Provides</vt:lpstr>
      <vt:lpstr>Purpose increases acceptance</vt:lpstr>
      <vt:lpstr>Purpose Provides Motivation Focus Resilience Determination Sense of Wellbeing Positivity</vt:lpstr>
      <vt:lpstr>Purpose for TEENS can...</vt:lpstr>
      <vt:lpstr>How can we find purpose?</vt:lpstr>
      <vt:lpstr>Do you often wonder or think...</vt:lpstr>
      <vt:lpstr>Things to get you thinking…</vt:lpstr>
      <vt:lpstr>PowerPoint Presentation</vt:lpstr>
      <vt:lpstr>PowerPoint Presentation</vt:lpstr>
      <vt:lpstr>How do we find purpose?</vt:lpstr>
      <vt:lpstr>Finding purpose can be tough</vt:lpstr>
      <vt:lpstr>Failure IS NOT A  dirty word</vt:lpstr>
      <vt:lpstr>PowerPoint Presentation</vt:lpstr>
      <vt:lpstr>How to foster purpose</vt:lpstr>
      <vt:lpstr>PowerPoint Presentation</vt:lpstr>
      <vt:lpstr>PowerPoint Presentation</vt:lpstr>
      <vt:lpstr>Free resources</vt:lpstr>
      <vt:lpstr>Reference</vt:lpstr>
      <vt:lpstr>Want to Become Part  of the Movement?  Text bounceback to: 833-956-0928  Like us on Facebook:  Bounce Back Project  Check out our web pages: www.bouncebackproject.org  Sign up for newsletter: https://bit.ly/3wVS3zo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Stromme</dc:creator>
  <cp:lastModifiedBy>Pribyl, Melissa</cp:lastModifiedBy>
  <cp:revision>11</cp:revision>
  <dcterms:created xsi:type="dcterms:W3CDTF">2019-09-09T19:04:59Z</dcterms:created>
  <dcterms:modified xsi:type="dcterms:W3CDTF">2021-08-03T14:30:08Z</dcterms:modified>
</cp:coreProperties>
</file>